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6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notesSlides/notesSlide7.xml" ContentType="application/vnd.openxmlformats-officedocument.presentationml.notesSlide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0"/>
  </p:notesMasterIdLst>
  <p:sldIdLst>
    <p:sldId id="256" r:id="rId2"/>
    <p:sldId id="293" r:id="rId3"/>
    <p:sldId id="328" r:id="rId4"/>
    <p:sldId id="263" r:id="rId5"/>
    <p:sldId id="259" r:id="rId6"/>
    <p:sldId id="296" r:id="rId7"/>
    <p:sldId id="300" r:id="rId8"/>
    <p:sldId id="298" r:id="rId9"/>
    <p:sldId id="299" r:id="rId10"/>
    <p:sldId id="312" r:id="rId11"/>
    <p:sldId id="316" r:id="rId12"/>
    <p:sldId id="322" r:id="rId13"/>
    <p:sldId id="314" r:id="rId14"/>
    <p:sldId id="313" r:id="rId15"/>
    <p:sldId id="323" r:id="rId16"/>
    <p:sldId id="324" r:id="rId17"/>
    <p:sldId id="327" r:id="rId18"/>
    <p:sldId id="306" r:id="rId19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95091"/>
    <a:srgbClr val="CC2628"/>
    <a:srgbClr val="FAE6E6"/>
    <a:srgbClr val="F5C7C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2428" autoAdjust="0"/>
  </p:normalViewPr>
  <p:slideViewPr>
    <p:cSldViewPr snapToGrid="0">
      <p:cViewPr varScale="1">
        <p:scale>
          <a:sx n="99" d="100"/>
          <a:sy n="99" d="100"/>
        </p:scale>
        <p:origin x="306" y="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diagrams/_rels/data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1.png"/></Relationships>
</file>

<file path=ppt/diagram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1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652C651-7085-4499-B772-935C3158D446}" type="doc">
      <dgm:prSet loTypeId="urn:microsoft.com/office/officeart/2005/8/layout/hierarchy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AEB921DD-B8C7-49AC-A3FF-047650330DE1}">
      <dgm:prSet phldrT="[Текст]" custT="1"/>
      <dgm:spPr/>
      <dgm:t>
        <a:bodyPr/>
        <a:lstStyle/>
        <a:p>
          <a:r>
            <a:rPr lang="ru-RU" sz="2000" b="1" dirty="0" smtClean="0">
              <a:solidFill>
                <a:srgbClr val="195091"/>
              </a:solidFill>
              <a:latin typeface="Arial" panose="020B0604020202020204" pitchFamily="34" charset="0"/>
              <a:cs typeface="Arial" panose="020B0604020202020204" pitchFamily="34" charset="0"/>
            </a:rPr>
            <a:t>Дирекция Института инженерно-педагогического образования</a:t>
          </a:r>
          <a:endParaRPr lang="ru-RU" sz="2000" b="1" dirty="0">
            <a:solidFill>
              <a:srgbClr val="19509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D9E19F20-DCB9-473A-B832-49BEE3756E42}" type="parTrans" cxnId="{ADBEDDA8-5E1D-40C4-9B0A-853D788A4B43}">
      <dgm:prSet/>
      <dgm:spPr/>
      <dgm:t>
        <a:bodyPr/>
        <a:lstStyle/>
        <a:p>
          <a:endParaRPr lang="ru-RU"/>
        </a:p>
      </dgm:t>
    </dgm:pt>
    <dgm:pt modelId="{DF8AD75E-1E7F-4391-96FE-288F480B76EB}" type="sibTrans" cxnId="{ADBEDDA8-5E1D-40C4-9B0A-853D788A4B43}">
      <dgm:prSet/>
      <dgm:spPr/>
      <dgm:t>
        <a:bodyPr/>
        <a:lstStyle/>
        <a:p>
          <a:endParaRPr lang="ru-RU"/>
        </a:p>
      </dgm:t>
    </dgm:pt>
    <dgm:pt modelId="{099A6AEE-B83B-46AF-B307-22D761E4EA34}">
      <dgm:prSet phldrT="[Текст]" custT="1"/>
      <dgm:spPr/>
      <dgm:t>
        <a:bodyPr/>
        <a:lstStyle/>
        <a:p>
          <a:r>
            <a:rPr lang="ru-RU" sz="2000" b="1" dirty="0" smtClean="0">
              <a:solidFill>
                <a:srgbClr val="195091"/>
              </a:solidFill>
              <a:latin typeface="Arial" panose="020B0604020202020204" pitchFamily="34" charset="0"/>
              <a:cs typeface="Arial" panose="020B0604020202020204" pitchFamily="34" charset="0"/>
            </a:rPr>
            <a:t>Выпускающие кафедры и кафедра МЕН</a:t>
          </a:r>
          <a:endParaRPr lang="ru-RU" sz="2000" b="1" dirty="0">
            <a:solidFill>
              <a:srgbClr val="19509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58B7E6B1-EF4B-4FBD-8865-884DC04BD52E}" type="parTrans" cxnId="{14924B3F-4F90-4D56-98E8-C3E85E333882}">
      <dgm:prSet/>
      <dgm:spPr/>
      <dgm:t>
        <a:bodyPr/>
        <a:lstStyle/>
        <a:p>
          <a:endParaRPr lang="ru-RU"/>
        </a:p>
      </dgm:t>
    </dgm:pt>
    <dgm:pt modelId="{235680FA-58C2-4120-ACC8-A78A16461BBF}" type="sibTrans" cxnId="{14924B3F-4F90-4D56-98E8-C3E85E333882}">
      <dgm:prSet/>
      <dgm:spPr/>
      <dgm:t>
        <a:bodyPr/>
        <a:lstStyle/>
        <a:p>
          <a:endParaRPr lang="ru-RU"/>
        </a:p>
      </dgm:t>
    </dgm:pt>
    <dgm:pt modelId="{55A3440D-30F5-4DE5-8183-BC65FD516A8E}">
      <dgm:prSet phldrT="[Текст]" custT="1"/>
      <dgm:spPr/>
      <dgm:t>
        <a:bodyPr/>
        <a:lstStyle/>
        <a:p>
          <a:r>
            <a:rPr lang="ru-RU" sz="1800" b="1" dirty="0" smtClean="0">
              <a:solidFill>
                <a:srgbClr val="195091"/>
              </a:solidFill>
              <a:latin typeface="Arial" panose="020B0604020202020204" pitchFamily="34" charset="0"/>
              <a:cs typeface="Arial" panose="020B0604020202020204" pitchFamily="34" charset="0"/>
            </a:rPr>
            <a:t>Центр высоких технологий в сварке и плазменной обработки материалов</a:t>
          </a:r>
        </a:p>
      </dgm:t>
    </dgm:pt>
    <dgm:pt modelId="{0B0D577D-127C-44BF-AECE-FFF5F1831D04}" type="parTrans" cxnId="{2F8F838D-2D5B-4861-82E3-7FC79ADDDF1E}">
      <dgm:prSet/>
      <dgm:spPr/>
      <dgm:t>
        <a:bodyPr/>
        <a:lstStyle/>
        <a:p>
          <a:endParaRPr lang="ru-RU"/>
        </a:p>
      </dgm:t>
    </dgm:pt>
    <dgm:pt modelId="{F66EA6F0-9776-4389-9996-C0E5525C4E32}" type="sibTrans" cxnId="{2F8F838D-2D5B-4861-82E3-7FC79ADDDF1E}">
      <dgm:prSet/>
      <dgm:spPr/>
      <dgm:t>
        <a:bodyPr/>
        <a:lstStyle/>
        <a:p>
          <a:endParaRPr lang="ru-RU"/>
        </a:p>
      </dgm:t>
    </dgm:pt>
    <dgm:pt modelId="{8962E37E-034E-4F6E-A23E-B71BC4ABD882}">
      <dgm:prSet custT="1"/>
      <dgm:spPr/>
      <dgm:t>
        <a:bodyPr/>
        <a:lstStyle/>
        <a:p>
          <a:r>
            <a:rPr lang="ru-RU" sz="1800" b="1" dirty="0" smtClean="0">
              <a:solidFill>
                <a:srgbClr val="195091"/>
              </a:solidFill>
              <a:latin typeface="Arial" panose="020B0604020202020204" pitchFamily="34" charset="0"/>
              <a:cs typeface="Arial" panose="020B0604020202020204" pitchFamily="34" charset="0"/>
            </a:rPr>
            <a:t>УМ НОЦ «Перспективные материалы и технологии»</a:t>
          </a:r>
          <a:endParaRPr lang="ru-RU" sz="1800" b="1" dirty="0">
            <a:solidFill>
              <a:srgbClr val="19509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77EE284-BC42-47EB-9CA2-AB943739C677}" type="parTrans" cxnId="{28EBF5D9-2C40-4C17-99EA-89590D055E0D}">
      <dgm:prSet/>
      <dgm:spPr/>
      <dgm:t>
        <a:bodyPr/>
        <a:lstStyle/>
        <a:p>
          <a:endParaRPr lang="ru-RU"/>
        </a:p>
      </dgm:t>
    </dgm:pt>
    <dgm:pt modelId="{98AE6280-7271-4B29-AA7B-140C7513036D}" type="sibTrans" cxnId="{28EBF5D9-2C40-4C17-99EA-89590D055E0D}">
      <dgm:prSet/>
      <dgm:spPr/>
      <dgm:t>
        <a:bodyPr/>
        <a:lstStyle/>
        <a:p>
          <a:endParaRPr lang="ru-RU"/>
        </a:p>
      </dgm:t>
    </dgm:pt>
    <dgm:pt modelId="{DF66C93A-BD82-4D7A-9D0F-F7142C1C584A}">
      <dgm:prSet custT="1"/>
      <dgm:spPr/>
      <dgm:t>
        <a:bodyPr/>
        <a:lstStyle/>
        <a:p>
          <a:r>
            <a:rPr lang="ru-RU" sz="1600" b="1" dirty="0" smtClean="0">
              <a:solidFill>
                <a:srgbClr val="195091"/>
              </a:solidFill>
              <a:latin typeface="Arial" panose="020B0604020202020204" pitchFamily="34" charset="0"/>
              <a:cs typeface="Arial" panose="020B0604020202020204" pitchFamily="34" charset="0"/>
            </a:rPr>
            <a:t>Межотраслевой  центр высокотемпературных исследований конденсированных материалов</a:t>
          </a:r>
        </a:p>
      </dgm:t>
    </dgm:pt>
    <dgm:pt modelId="{AEAD79EA-9F48-4D6C-AF40-77D61354002A}" type="parTrans" cxnId="{FA143743-D915-4C08-9665-DC0078375E2D}">
      <dgm:prSet/>
      <dgm:spPr/>
      <dgm:t>
        <a:bodyPr/>
        <a:lstStyle/>
        <a:p>
          <a:endParaRPr lang="ru-RU"/>
        </a:p>
      </dgm:t>
    </dgm:pt>
    <dgm:pt modelId="{34DA665C-E0A7-4CAE-ABB9-1E3ED3F81BCF}" type="sibTrans" cxnId="{FA143743-D915-4C08-9665-DC0078375E2D}">
      <dgm:prSet/>
      <dgm:spPr/>
      <dgm:t>
        <a:bodyPr/>
        <a:lstStyle/>
        <a:p>
          <a:endParaRPr lang="ru-RU"/>
        </a:p>
      </dgm:t>
    </dgm:pt>
    <dgm:pt modelId="{F92E64B9-C50A-4A8E-8361-1D0AD53AD944}" type="pres">
      <dgm:prSet presAssocID="{B652C651-7085-4499-B772-935C3158D446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B7E6C42B-737F-4320-8079-0477FBE87D71}" type="pres">
      <dgm:prSet presAssocID="{AEB921DD-B8C7-49AC-A3FF-047650330DE1}" presName="hierRoot1" presStyleCnt="0"/>
      <dgm:spPr/>
    </dgm:pt>
    <dgm:pt modelId="{AD08BBDF-CDBF-439F-8E31-A908AA722637}" type="pres">
      <dgm:prSet presAssocID="{AEB921DD-B8C7-49AC-A3FF-047650330DE1}" presName="composite" presStyleCnt="0"/>
      <dgm:spPr/>
    </dgm:pt>
    <dgm:pt modelId="{78734F84-100E-4762-9100-83DDEF28CCDB}" type="pres">
      <dgm:prSet presAssocID="{AEB921DD-B8C7-49AC-A3FF-047650330DE1}" presName="background" presStyleLbl="node0" presStyleIdx="0" presStyleCnt="1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2B41C0BF-B449-49BA-98D9-A9998417DBCB}" type="pres">
      <dgm:prSet presAssocID="{AEB921DD-B8C7-49AC-A3FF-047650330DE1}" presName="text" presStyleLbl="fgAcc0" presStyleIdx="0" presStyleCnt="1" custScaleX="222256" custScaleY="82055" custLinFactNeighborX="-49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57BA25BD-77FE-4879-9982-D17FD2ECAC3D}" type="pres">
      <dgm:prSet presAssocID="{AEB921DD-B8C7-49AC-A3FF-047650330DE1}" presName="hierChild2" presStyleCnt="0"/>
      <dgm:spPr/>
    </dgm:pt>
    <dgm:pt modelId="{9ABE1D84-C276-4D4B-AD1D-DDD2CCC1E02B}" type="pres">
      <dgm:prSet presAssocID="{58B7E6B1-EF4B-4FBD-8865-884DC04BD52E}" presName="Name10" presStyleLbl="parChTrans1D2" presStyleIdx="0" presStyleCnt="4"/>
      <dgm:spPr/>
      <dgm:t>
        <a:bodyPr/>
        <a:lstStyle/>
        <a:p>
          <a:endParaRPr lang="ru-RU"/>
        </a:p>
      </dgm:t>
    </dgm:pt>
    <dgm:pt modelId="{EA649CC1-BA34-441A-A2E5-4ECC918D5B61}" type="pres">
      <dgm:prSet presAssocID="{099A6AEE-B83B-46AF-B307-22D761E4EA34}" presName="hierRoot2" presStyleCnt="0"/>
      <dgm:spPr/>
    </dgm:pt>
    <dgm:pt modelId="{380CC7CC-E5B8-4F5D-9D2C-EC896E75758E}" type="pres">
      <dgm:prSet presAssocID="{099A6AEE-B83B-46AF-B307-22D761E4EA34}" presName="composite2" presStyleCnt="0"/>
      <dgm:spPr/>
    </dgm:pt>
    <dgm:pt modelId="{D7D5B1FA-1963-45C1-BB6E-47CC35DDF8F7}" type="pres">
      <dgm:prSet presAssocID="{099A6AEE-B83B-46AF-B307-22D761E4EA34}" presName="background2" presStyleLbl="node2" presStyleIdx="0" presStyleCnt="4"/>
      <dgm:spPr/>
      <dgm:t>
        <a:bodyPr/>
        <a:lstStyle/>
        <a:p>
          <a:endParaRPr lang="ru-RU"/>
        </a:p>
      </dgm:t>
    </dgm:pt>
    <dgm:pt modelId="{5770DCE3-D351-4758-924E-97375EAFC756}" type="pres">
      <dgm:prSet presAssocID="{099A6AEE-B83B-46AF-B307-22D761E4EA34}" presName="text2" presStyleLbl="fgAcc2" presStyleIdx="0" presStyleCnt="4" custScaleX="106784" custLinFactNeighborX="-339" custLinFactNeighborY="-177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C11859F0-C726-4C0C-AF20-450FCB61DEDF}" type="pres">
      <dgm:prSet presAssocID="{099A6AEE-B83B-46AF-B307-22D761E4EA34}" presName="hierChild3" presStyleCnt="0"/>
      <dgm:spPr/>
    </dgm:pt>
    <dgm:pt modelId="{8215D131-D5AB-4F50-B08D-558A11809698}" type="pres">
      <dgm:prSet presAssocID="{AEAD79EA-9F48-4D6C-AF40-77D61354002A}" presName="Name10" presStyleLbl="parChTrans1D2" presStyleIdx="1" presStyleCnt="4"/>
      <dgm:spPr/>
      <dgm:t>
        <a:bodyPr/>
        <a:lstStyle/>
        <a:p>
          <a:endParaRPr lang="ru-RU"/>
        </a:p>
      </dgm:t>
    </dgm:pt>
    <dgm:pt modelId="{A056451C-386C-4BBB-AA8F-A9DEBC7258EF}" type="pres">
      <dgm:prSet presAssocID="{DF66C93A-BD82-4D7A-9D0F-F7142C1C584A}" presName="hierRoot2" presStyleCnt="0"/>
      <dgm:spPr/>
    </dgm:pt>
    <dgm:pt modelId="{5A14E9A1-986A-4824-BF87-E46CFF3177F1}" type="pres">
      <dgm:prSet presAssocID="{DF66C93A-BD82-4D7A-9D0F-F7142C1C584A}" presName="composite2" presStyleCnt="0"/>
      <dgm:spPr/>
    </dgm:pt>
    <dgm:pt modelId="{C89DAB62-729E-4D86-A177-5C5172F6C0D6}" type="pres">
      <dgm:prSet presAssocID="{DF66C93A-BD82-4D7A-9D0F-F7142C1C584A}" presName="background2" presStyleLbl="node2" presStyleIdx="1" presStyleCnt="4"/>
      <dgm:spPr/>
    </dgm:pt>
    <dgm:pt modelId="{342CC42F-FD3A-433A-B778-C078A618DB22}" type="pres">
      <dgm:prSet presAssocID="{DF66C93A-BD82-4D7A-9D0F-F7142C1C584A}" presName="text2" presStyleLbl="fgAcc2" presStyleIdx="1" presStyleCnt="4" custScaleX="109517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4DA52098-BABB-4B74-A0C6-4721970F705E}" type="pres">
      <dgm:prSet presAssocID="{DF66C93A-BD82-4D7A-9D0F-F7142C1C584A}" presName="hierChild3" presStyleCnt="0"/>
      <dgm:spPr/>
    </dgm:pt>
    <dgm:pt modelId="{466C315A-A1E3-41ED-9373-493D0536DE1B}" type="pres">
      <dgm:prSet presAssocID="{F77EE284-BC42-47EB-9CA2-AB943739C677}" presName="Name10" presStyleLbl="parChTrans1D2" presStyleIdx="2" presStyleCnt="4"/>
      <dgm:spPr/>
      <dgm:t>
        <a:bodyPr/>
        <a:lstStyle/>
        <a:p>
          <a:endParaRPr lang="ru-RU"/>
        </a:p>
      </dgm:t>
    </dgm:pt>
    <dgm:pt modelId="{4EBDED72-0045-4F78-8A08-8CE69BD98161}" type="pres">
      <dgm:prSet presAssocID="{8962E37E-034E-4F6E-A23E-B71BC4ABD882}" presName="hierRoot2" presStyleCnt="0"/>
      <dgm:spPr/>
    </dgm:pt>
    <dgm:pt modelId="{A4022F41-A845-43E8-A38C-0FE028B1678A}" type="pres">
      <dgm:prSet presAssocID="{8962E37E-034E-4F6E-A23E-B71BC4ABD882}" presName="composite2" presStyleCnt="0"/>
      <dgm:spPr/>
    </dgm:pt>
    <dgm:pt modelId="{870DF466-3135-4CF6-9DE2-550E80153C5F}" type="pres">
      <dgm:prSet presAssocID="{8962E37E-034E-4F6E-A23E-B71BC4ABD882}" presName="background2" presStyleLbl="node2" presStyleIdx="2" presStyleCnt="4"/>
      <dgm:spPr/>
    </dgm:pt>
    <dgm:pt modelId="{E7D7FE76-10DD-4C72-A220-42BAFC1B953F}" type="pres">
      <dgm:prSet presAssocID="{8962E37E-034E-4F6E-A23E-B71BC4ABD882}" presName="text2" presStyleLbl="fgAcc2" presStyleIdx="2" presStyleCnt="4" custScaleX="105696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92951568-AFBD-4066-97C0-8129B951B6C8}" type="pres">
      <dgm:prSet presAssocID="{8962E37E-034E-4F6E-A23E-B71BC4ABD882}" presName="hierChild3" presStyleCnt="0"/>
      <dgm:spPr/>
    </dgm:pt>
    <dgm:pt modelId="{73D27542-BA9F-4668-8A88-040A3F92AA1A}" type="pres">
      <dgm:prSet presAssocID="{0B0D577D-127C-44BF-AECE-FFF5F1831D04}" presName="Name10" presStyleLbl="parChTrans1D2" presStyleIdx="3" presStyleCnt="4"/>
      <dgm:spPr/>
      <dgm:t>
        <a:bodyPr/>
        <a:lstStyle/>
        <a:p>
          <a:endParaRPr lang="ru-RU"/>
        </a:p>
      </dgm:t>
    </dgm:pt>
    <dgm:pt modelId="{5FEBFE35-184D-4EA3-B91D-D3290C318E7C}" type="pres">
      <dgm:prSet presAssocID="{55A3440D-30F5-4DE5-8183-BC65FD516A8E}" presName="hierRoot2" presStyleCnt="0"/>
      <dgm:spPr/>
    </dgm:pt>
    <dgm:pt modelId="{0957A0FA-FC11-4254-851E-BE7DD5BAF4D2}" type="pres">
      <dgm:prSet presAssocID="{55A3440D-30F5-4DE5-8183-BC65FD516A8E}" presName="composite2" presStyleCnt="0"/>
      <dgm:spPr/>
    </dgm:pt>
    <dgm:pt modelId="{9CADBA0F-7E6F-45F3-A947-9E741E4D6D5B}" type="pres">
      <dgm:prSet presAssocID="{55A3440D-30F5-4DE5-8183-BC65FD516A8E}" presName="background2" presStyleLbl="node2" presStyleIdx="3" presStyleCnt="4"/>
      <dgm:spPr/>
    </dgm:pt>
    <dgm:pt modelId="{B88ABBAE-E0F1-4DE0-98CD-93D456158078}" type="pres">
      <dgm:prSet presAssocID="{55A3440D-30F5-4DE5-8183-BC65FD516A8E}" presName="text2" presStyleLbl="fgAcc2" presStyleIdx="3" presStyleCnt="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A2EA80F7-BE14-42E1-8EA5-0D114739AF5E}" type="pres">
      <dgm:prSet presAssocID="{55A3440D-30F5-4DE5-8183-BC65FD516A8E}" presName="hierChild3" presStyleCnt="0"/>
      <dgm:spPr/>
    </dgm:pt>
  </dgm:ptLst>
  <dgm:cxnLst>
    <dgm:cxn modelId="{28EBF5D9-2C40-4C17-99EA-89590D055E0D}" srcId="{AEB921DD-B8C7-49AC-A3FF-047650330DE1}" destId="{8962E37E-034E-4F6E-A23E-B71BC4ABD882}" srcOrd="2" destOrd="0" parTransId="{F77EE284-BC42-47EB-9CA2-AB943739C677}" sibTransId="{98AE6280-7271-4B29-AA7B-140C7513036D}"/>
    <dgm:cxn modelId="{ADBEDDA8-5E1D-40C4-9B0A-853D788A4B43}" srcId="{B652C651-7085-4499-B772-935C3158D446}" destId="{AEB921DD-B8C7-49AC-A3FF-047650330DE1}" srcOrd="0" destOrd="0" parTransId="{D9E19F20-DCB9-473A-B832-49BEE3756E42}" sibTransId="{DF8AD75E-1E7F-4391-96FE-288F480B76EB}"/>
    <dgm:cxn modelId="{CE627EB6-F330-4202-B601-40C43BFBC5FA}" type="presOf" srcId="{AEB921DD-B8C7-49AC-A3FF-047650330DE1}" destId="{2B41C0BF-B449-49BA-98D9-A9998417DBCB}" srcOrd="0" destOrd="0" presId="urn:microsoft.com/office/officeart/2005/8/layout/hierarchy1"/>
    <dgm:cxn modelId="{84303DDC-7314-4D6F-B5EA-B0A0B8C9BD1A}" type="presOf" srcId="{AEAD79EA-9F48-4D6C-AF40-77D61354002A}" destId="{8215D131-D5AB-4F50-B08D-558A11809698}" srcOrd="0" destOrd="0" presId="urn:microsoft.com/office/officeart/2005/8/layout/hierarchy1"/>
    <dgm:cxn modelId="{0D5F1C2F-4EB3-4BE3-BF15-A5D3E3231275}" type="presOf" srcId="{8962E37E-034E-4F6E-A23E-B71BC4ABD882}" destId="{E7D7FE76-10DD-4C72-A220-42BAFC1B953F}" srcOrd="0" destOrd="0" presId="urn:microsoft.com/office/officeart/2005/8/layout/hierarchy1"/>
    <dgm:cxn modelId="{B2E663C3-B6ED-450A-AF11-50CF899BEB3F}" type="presOf" srcId="{58B7E6B1-EF4B-4FBD-8865-884DC04BD52E}" destId="{9ABE1D84-C276-4D4B-AD1D-DDD2CCC1E02B}" srcOrd="0" destOrd="0" presId="urn:microsoft.com/office/officeart/2005/8/layout/hierarchy1"/>
    <dgm:cxn modelId="{DE069CB8-A108-4AC3-880E-A7C97C5EFF44}" type="presOf" srcId="{F77EE284-BC42-47EB-9CA2-AB943739C677}" destId="{466C315A-A1E3-41ED-9373-493D0536DE1B}" srcOrd="0" destOrd="0" presId="urn:microsoft.com/office/officeart/2005/8/layout/hierarchy1"/>
    <dgm:cxn modelId="{FA143743-D915-4C08-9665-DC0078375E2D}" srcId="{AEB921DD-B8C7-49AC-A3FF-047650330DE1}" destId="{DF66C93A-BD82-4D7A-9D0F-F7142C1C584A}" srcOrd="1" destOrd="0" parTransId="{AEAD79EA-9F48-4D6C-AF40-77D61354002A}" sibTransId="{34DA665C-E0A7-4CAE-ABB9-1E3ED3F81BCF}"/>
    <dgm:cxn modelId="{DB496254-2C57-4C03-9261-2039BC0FFEE5}" type="presOf" srcId="{099A6AEE-B83B-46AF-B307-22D761E4EA34}" destId="{5770DCE3-D351-4758-924E-97375EAFC756}" srcOrd="0" destOrd="0" presId="urn:microsoft.com/office/officeart/2005/8/layout/hierarchy1"/>
    <dgm:cxn modelId="{884D9E5D-B8FB-4093-B43C-036CBC25F77C}" type="presOf" srcId="{55A3440D-30F5-4DE5-8183-BC65FD516A8E}" destId="{B88ABBAE-E0F1-4DE0-98CD-93D456158078}" srcOrd="0" destOrd="0" presId="urn:microsoft.com/office/officeart/2005/8/layout/hierarchy1"/>
    <dgm:cxn modelId="{B98BF673-E22F-4266-A7D3-DA0603308819}" type="presOf" srcId="{B652C651-7085-4499-B772-935C3158D446}" destId="{F92E64B9-C50A-4A8E-8361-1D0AD53AD944}" srcOrd="0" destOrd="0" presId="urn:microsoft.com/office/officeart/2005/8/layout/hierarchy1"/>
    <dgm:cxn modelId="{2F8F838D-2D5B-4861-82E3-7FC79ADDDF1E}" srcId="{AEB921DD-B8C7-49AC-A3FF-047650330DE1}" destId="{55A3440D-30F5-4DE5-8183-BC65FD516A8E}" srcOrd="3" destOrd="0" parTransId="{0B0D577D-127C-44BF-AECE-FFF5F1831D04}" sibTransId="{F66EA6F0-9776-4389-9996-C0E5525C4E32}"/>
    <dgm:cxn modelId="{941654DF-79E4-40DA-89CB-E5E51EF6982D}" type="presOf" srcId="{DF66C93A-BD82-4D7A-9D0F-F7142C1C584A}" destId="{342CC42F-FD3A-433A-B778-C078A618DB22}" srcOrd="0" destOrd="0" presId="urn:microsoft.com/office/officeart/2005/8/layout/hierarchy1"/>
    <dgm:cxn modelId="{14924B3F-4F90-4D56-98E8-C3E85E333882}" srcId="{AEB921DD-B8C7-49AC-A3FF-047650330DE1}" destId="{099A6AEE-B83B-46AF-B307-22D761E4EA34}" srcOrd="0" destOrd="0" parTransId="{58B7E6B1-EF4B-4FBD-8865-884DC04BD52E}" sibTransId="{235680FA-58C2-4120-ACC8-A78A16461BBF}"/>
    <dgm:cxn modelId="{EFCDE2A7-A9FA-49A3-A643-2F44145F42BE}" type="presOf" srcId="{0B0D577D-127C-44BF-AECE-FFF5F1831D04}" destId="{73D27542-BA9F-4668-8A88-040A3F92AA1A}" srcOrd="0" destOrd="0" presId="urn:microsoft.com/office/officeart/2005/8/layout/hierarchy1"/>
    <dgm:cxn modelId="{B3A7871A-DE87-46AC-B1EE-4E321450E6C8}" type="presParOf" srcId="{F92E64B9-C50A-4A8E-8361-1D0AD53AD944}" destId="{B7E6C42B-737F-4320-8079-0477FBE87D71}" srcOrd="0" destOrd="0" presId="urn:microsoft.com/office/officeart/2005/8/layout/hierarchy1"/>
    <dgm:cxn modelId="{C8EED90D-5605-48C6-A9CF-0850BEDD4F2E}" type="presParOf" srcId="{B7E6C42B-737F-4320-8079-0477FBE87D71}" destId="{AD08BBDF-CDBF-439F-8E31-A908AA722637}" srcOrd="0" destOrd="0" presId="urn:microsoft.com/office/officeart/2005/8/layout/hierarchy1"/>
    <dgm:cxn modelId="{37146A12-E6CB-4D01-8CF2-C3D72CAEF95A}" type="presParOf" srcId="{AD08BBDF-CDBF-439F-8E31-A908AA722637}" destId="{78734F84-100E-4762-9100-83DDEF28CCDB}" srcOrd="0" destOrd="0" presId="urn:microsoft.com/office/officeart/2005/8/layout/hierarchy1"/>
    <dgm:cxn modelId="{568A44B7-31A2-4657-B36B-98454A27A321}" type="presParOf" srcId="{AD08BBDF-CDBF-439F-8E31-A908AA722637}" destId="{2B41C0BF-B449-49BA-98D9-A9998417DBCB}" srcOrd="1" destOrd="0" presId="urn:microsoft.com/office/officeart/2005/8/layout/hierarchy1"/>
    <dgm:cxn modelId="{C4B4C0EC-9262-43DA-9633-F4403B6B4EAE}" type="presParOf" srcId="{B7E6C42B-737F-4320-8079-0477FBE87D71}" destId="{57BA25BD-77FE-4879-9982-D17FD2ECAC3D}" srcOrd="1" destOrd="0" presId="urn:microsoft.com/office/officeart/2005/8/layout/hierarchy1"/>
    <dgm:cxn modelId="{6A4F8261-72D6-4894-AFDF-F4AADEDB7A25}" type="presParOf" srcId="{57BA25BD-77FE-4879-9982-D17FD2ECAC3D}" destId="{9ABE1D84-C276-4D4B-AD1D-DDD2CCC1E02B}" srcOrd="0" destOrd="0" presId="urn:microsoft.com/office/officeart/2005/8/layout/hierarchy1"/>
    <dgm:cxn modelId="{BA0FCA64-B034-44C3-8DD6-5B1AF2B4BB0C}" type="presParOf" srcId="{57BA25BD-77FE-4879-9982-D17FD2ECAC3D}" destId="{EA649CC1-BA34-441A-A2E5-4ECC918D5B61}" srcOrd="1" destOrd="0" presId="urn:microsoft.com/office/officeart/2005/8/layout/hierarchy1"/>
    <dgm:cxn modelId="{8CD3B876-8553-42CF-AA2D-4C5F0CEAD88A}" type="presParOf" srcId="{EA649CC1-BA34-441A-A2E5-4ECC918D5B61}" destId="{380CC7CC-E5B8-4F5D-9D2C-EC896E75758E}" srcOrd="0" destOrd="0" presId="urn:microsoft.com/office/officeart/2005/8/layout/hierarchy1"/>
    <dgm:cxn modelId="{9BCD2ABC-1517-4A07-B6E4-EA343815FF99}" type="presParOf" srcId="{380CC7CC-E5B8-4F5D-9D2C-EC896E75758E}" destId="{D7D5B1FA-1963-45C1-BB6E-47CC35DDF8F7}" srcOrd="0" destOrd="0" presId="urn:microsoft.com/office/officeart/2005/8/layout/hierarchy1"/>
    <dgm:cxn modelId="{CBF357B2-9F53-4497-9A0F-3FF77B5A5C7D}" type="presParOf" srcId="{380CC7CC-E5B8-4F5D-9D2C-EC896E75758E}" destId="{5770DCE3-D351-4758-924E-97375EAFC756}" srcOrd="1" destOrd="0" presId="urn:microsoft.com/office/officeart/2005/8/layout/hierarchy1"/>
    <dgm:cxn modelId="{7373AC60-B23F-48EC-8276-77FED61D5A10}" type="presParOf" srcId="{EA649CC1-BA34-441A-A2E5-4ECC918D5B61}" destId="{C11859F0-C726-4C0C-AF20-450FCB61DEDF}" srcOrd="1" destOrd="0" presId="urn:microsoft.com/office/officeart/2005/8/layout/hierarchy1"/>
    <dgm:cxn modelId="{5D3511C8-15FF-4FED-803B-1D442A876F53}" type="presParOf" srcId="{57BA25BD-77FE-4879-9982-D17FD2ECAC3D}" destId="{8215D131-D5AB-4F50-B08D-558A11809698}" srcOrd="2" destOrd="0" presId="urn:microsoft.com/office/officeart/2005/8/layout/hierarchy1"/>
    <dgm:cxn modelId="{21CE9F6A-048A-4B71-902F-075B49788898}" type="presParOf" srcId="{57BA25BD-77FE-4879-9982-D17FD2ECAC3D}" destId="{A056451C-386C-4BBB-AA8F-A9DEBC7258EF}" srcOrd="3" destOrd="0" presId="urn:microsoft.com/office/officeart/2005/8/layout/hierarchy1"/>
    <dgm:cxn modelId="{AD663CBA-884F-4B67-8C28-2D66B7B5936E}" type="presParOf" srcId="{A056451C-386C-4BBB-AA8F-A9DEBC7258EF}" destId="{5A14E9A1-986A-4824-BF87-E46CFF3177F1}" srcOrd="0" destOrd="0" presId="urn:microsoft.com/office/officeart/2005/8/layout/hierarchy1"/>
    <dgm:cxn modelId="{564CF9EB-A212-4D38-AD31-3DC6F200BE2F}" type="presParOf" srcId="{5A14E9A1-986A-4824-BF87-E46CFF3177F1}" destId="{C89DAB62-729E-4D86-A177-5C5172F6C0D6}" srcOrd="0" destOrd="0" presId="urn:microsoft.com/office/officeart/2005/8/layout/hierarchy1"/>
    <dgm:cxn modelId="{5A328878-9CB0-49F9-A1A9-78850FC2743F}" type="presParOf" srcId="{5A14E9A1-986A-4824-BF87-E46CFF3177F1}" destId="{342CC42F-FD3A-433A-B778-C078A618DB22}" srcOrd="1" destOrd="0" presId="urn:microsoft.com/office/officeart/2005/8/layout/hierarchy1"/>
    <dgm:cxn modelId="{10226B3D-453E-491D-A98C-E64CD58D3BE0}" type="presParOf" srcId="{A056451C-386C-4BBB-AA8F-A9DEBC7258EF}" destId="{4DA52098-BABB-4B74-A0C6-4721970F705E}" srcOrd="1" destOrd="0" presId="urn:microsoft.com/office/officeart/2005/8/layout/hierarchy1"/>
    <dgm:cxn modelId="{13BD6210-CF20-4437-9E7A-B24D97B7F15D}" type="presParOf" srcId="{57BA25BD-77FE-4879-9982-D17FD2ECAC3D}" destId="{466C315A-A1E3-41ED-9373-493D0536DE1B}" srcOrd="4" destOrd="0" presId="urn:microsoft.com/office/officeart/2005/8/layout/hierarchy1"/>
    <dgm:cxn modelId="{DF45AD19-5C17-48E0-ADA9-7B74CEE86835}" type="presParOf" srcId="{57BA25BD-77FE-4879-9982-D17FD2ECAC3D}" destId="{4EBDED72-0045-4F78-8A08-8CE69BD98161}" srcOrd="5" destOrd="0" presId="urn:microsoft.com/office/officeart/2005/8/layout/hierarchy1"/>
    <dgm:cxn modelId="{A7450D66-5745-4DFE-923B-C27B57B0981B}" type="presParOf" srcId="{4EBDED72-0045-4F78-8A08-8CE69BD98161}" destId="{A4022F41-A845-43E8-A38C-0FE028B1678A}" srcOrd="0" destOrd="0" presId="urn:microsoft.com/office/officeart/2005/8/layout/hierarchy1"/>
    <dgm:cxn modelId="{932E322D-B242-49C0-B170-6E5054B09B44}" type="presParOf" srcId="{A4022F41-A845-43E8-A38C-0FE028B1678A}" destId="{870DF466-3135-4CF6-9DE2-550E80153C5F}" srcOrd="0" destOrd="0" presId="urn:microsoft.com/office/officeart/2005/8/layout/hierarchy1"/>
    <dgm:cxn modelId="{AB0EDF63-AA3D-49D4-A098-FB42F60BB0D3}" type="presParOf" srcId="{A4022F41-A845-43E8-A38C-0FE028B1678A}" destId="{E7D7FE76-10DD-4C72-A220-42BAFC1B953F}" srcOrd="1" destOrd="0" presId="urn:microsoft.com/office/officeart/2005/8/layout/hierarchy1"/>
    <dgm:cxn modelId="{779F6EEE-3BA5-4206-9379-4B07E600FDC5}" type="presParOf" srcId="{4EBDED72-0045-4F78-8A08-8CE69BD98161}" destId="{92951568-AFBD-4066-97C0-8129B951B6C8}" srcOrd="1" destOrd="0" presId="urn:microsoft.com/office/officeart/2005/8/layout/hierarchy1"/>
    <dgm:cxn modelId="{31C3EB96-96D4-48D5-9539-A49CD15C3DA2}" type="presParOf" srcId="{57BA25BD-77FE-4879-9982-D17FD2ECAC3D}" destId="{73D27542-BA9F-4668-8A88-040A3F92AA1A}" srcOrd="6" destOrd="0" presId="urn:microsoft.com/office/officeart/2005/8/layout/hierarchy1"/>
    <dgm:cxn modelId="{BE75623E-C9F7-4601-82CE-E25283C2495C}" type="presParOf" srcId="{57BA25BD-77FE-4879-9982-D17FD2ECAC3D}" destId="{5FEBFE35-184D-4EA3-B91D-D3290C318E7C}" srcOrd="7" destOrd="0" presId="urn:microsoft.com/office/officeart/2005/8/layout/hierarchy1"/>
    <dgm:cxn modelId="{5069BE4F-66F7-4C09-9CD5-6562A71E35A1}" type="presParOf" srcId="{5FEBFE35-184D-4EA3-B91D-D3290C318E7C}" destId="{0957A0FA-FC11-4254-851E-BE7DD5BAF4D2}" srcOrd="0" destOrd="0" presId="urn:microsoft.com/office/officeart/2005/8/layout/hierarchy1"/>
    <dgm:cxn modelId="{D2D0D3BA-CC2C-4044-A06E-13CD8F0239E2}" type="presParOf" srcId="{0957A0FA-FC11-4254-851E-BE7DD5BAF4D2}" destId="{9CADBA0F-7E6F-45F3-A947-9E741E4D6D5B}" srcOrd="0" destOrd="0" presId="urn:microsoft.com/office/officeart/2005/8/layout/hierarchy1"/>
    <dgm:cxn modelId="{F71C3C32-17CB-47AE-B15D-FB34D287F13A}" type="presParOf" srcId="{0957A0FA-FC11-4254-851E-BE7DD5BAF4D2}" destId="{B88ABBAE-E0F1-4DE0-98CD-93D456158078}" srcOrd="1" destOrd="0" presId="urn:microsoft.com/office/officeart/2005/8/layout/hierarchy1"/>
    <dgm:cxn modelId="{E82303F7-9768-447D-A59E-717A45D2B2E6}" type="presParOf" srcId="{5FEBFE35-184D-4EA3-B91D-D3290C318E7C}" destId="{A2EA80F7-BE14-42E1-8EA5-0D114739AF5E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523CFEC-0DB4-4D10-B04E-299AD56223F9}" type="doc">
      <dgm:prSet loTypeId="urn:microsoft.com/office/officeart/2005/8/layout/hierarchy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C5117F4C-F21A-416D-9FCB-D5ACF91589F7}">
      <dgm:prSet phldrT="[Текст]" custT="1"/>
      <dgm:spPr/>
      <dgm:t>
        <a:bodyPr/>
        <a:lstStyle/>
        <a:p>
          <a:r>
            <a:rPr lang="ru-RU" sz="2000" b="1" dirty="0" smtClean="0">
              <a:solidFill>
                <a:srgbClr val="195091"/>
              </a:solidFill>
            </a:rPr>
            <a:t>Кафедра информационных систем и технологий</a:t>
          </a:r>
          <a:endParaRPr lang="ru-RU" sz="2000" b="1" dirty="0">
            <a:solidFill>
              <a:srgbClr val="195091"/>
            </a:solidFill>
          </a:endParaRPr>
        </a:p>
      </dgm:t>
    </dgm:pt>
    <dgm:pt modelId="{42DC46FA-ACFC-491A-8A73-1ACA81F65008}" type="parTrans" cxnId="{044DB2BE-13A0-4C56-9BAD-59C3EF196725}">
      <dgm:prSet/>
      <dgm:spPr/>
      <dgm:t>
        <a:bodyPr/>
        <a:lstStyle/>
        <a:p>
          <a:endParaRPr lang="ru-RU"/>
        </a:p>
      </dgm:t>
    </dgm:pt>
    <dgm:pt modelId="{2242B046-D34D-4D8F-87F6-CF42095CC30B}" type="sibTrans" cxnId="{044DB2BE-13A0-4C56-9BAD-59C3EF196725}">
      <dgm:prSet/>
      <dgm:spPr/>
      <dgm:t>
        <a:bodyPr/>
        <a:lstStyle/>
        <a:p>
          <a:endParaRPr lang="ru-RU"/>
        </a:p>
      </dgm:t>
    </dgm:pt>
    <dgm:pt modelId="{58393462-4E14-4909-BAFB-C4BED0074D29}">
      <dgm:prSet phldrT="[Текст]" custT="1"/>
      <dgm:spPr/>
      <dgm:t>
        <a:bodyPr/>
        <a:lstStyle/>
        <a:p>
          <a:r>
            <a:rPr lang="ru-RU" sz="1800" b="1" dirty="0" smtClean="0">
              <a:solidFill>
                <a:srgbClr val="195091"/>
              </a:solidFill>
            </a:rPr>
            <a:t>Кафедра инжиниринга и профессионального обучения в машиностроении и металлургии</a:t>
          </a:r>
          <a:endParaRPr lang="ru-RU" sz="1800" b="1" dirty="0">
            <a:solidFill>
              <a:srgbClr val="195091"/>
            </a:solidFill>
          </a:endParaRPr>
        </a:p>
      </dgm:t>
    </dgm:pt>
    <dgm:pt modelId="{100C0B9B-6FE1-4351-BF4A-7AA95FB68668}" type="parTrans" cxnId="{42A2F900-C7A9-4E2E-8AB2-FE16D73172F5}">
      <dgm:prSet/>
      <dgm:spPr/>
      <dgm:t>
        <a:bodyPr/>
        <a:lstStyle/>
        <a:p>
          <a:endParaRPr lang="ru-RU"/>
        </a:p>
      </dgm:t>
    </dgm:pt>
    <dgm:pt modelId="{3F3D20FC-DADE-4E8D-A837-69298C00D246}" type="sibTrans" cxnId="{42A2F900-C7A9-4E2E-8AB2-FE16D73172F5}">
      <dgm:prSet/>
      <dgm:spPr/>
      <dgm:t>
        <a:bodyPr/>
        <a:lstStyle/>
        <a:p>
          <a:endParaRPr lang="ru-RU"/>
        </a:p>
      </dgm:t>
    </dgm:pt>
    <dgm:pt modelId="{FE531783-4FE1-4714-A264-06D3590CA700}">
      <dgm:prSet phldrT="[Текст]" custT="1"/>
      <dgm:spPr/>
      <dgm:t>
        <a:bodyPr/>
        <a:lstStyle/>
        <a:p>
          <a:r>
            <a:rPr lang="ru-RU" sz="1800" b="1" dirty="0" smtClean="0">
              <a:solidFill>
                <a:srgbClr val="195091"/>
              </a:solidFill>
            </a:rPr>
            <a:t>Кафедра энергетики и транспорта</a:t>
          </a:r>
          <a:endParaRPr lang="ru-RU" sz="1800" b="1" dirty="0">
            <a:solidFill>
              <a:srgbClr val="195091"/>
            </a:solidFill>
          </a:endParaRPr>
        </a:p>
      </dgm:t>
    </dgm:pt>
    <dgm:pt modelId="{2F4B0047-D21E-445C-869E-EF7CA97D7C64}" type="parTrans" cxnId="{B8CC7C51-F719-4964-9FEC-74E6248AA6B6}">
      <dgm:prSet/>
      <dgm:spPr/>
      <dgm:t>
        <a:bodyPr/>
        <a:lstStyle/>
        <a:p>
          <a:endParaRPr lang="ru-RU"/>
        </a:p>
      </dgm:t>
    </dgm:pt>
    <dgm:pt modelId="{34422C66-EA02-49AB-B693-47B4CADA13CC}" type="sibTrans" cxnId="{B8CC7C51-F719-4964-9FEC-74E6248AA6B6}">
      <dgm:prSet/>
      <dgm:spPr/>
      <dgm:t>
        <a:bodyPr/>
        <a:lstStyle/>
        <a:p>
          <a:endParaRPr lang="ru-RU"/>
        </a:p>
      </dgm:t>
    </dgm:pt>
    <dgm:pt modelId="{C3D904AD-9088-4DB7-BF72-FD620673DD38}">
      <dgm:prSet phldrT="[Текст]" custT="1"/>
      <dgm:spPr/>
      <dgm:t>
        <a:bodyPr/>
        <a:lstStyle/>
        <a:p>
          <a:r>
            <a:rPr lang="ru-RU" sz="2800" b="1" dirty="0" smtClean="0">
              <a:solidFill>
                <a:srgbClr val="19509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Выпускающие кафедры</a:t>
          </a:r>
          <a:endParaRPr lang="ru-RU" sz="2800" b="1" i="0" dirty="0">
            <a:solidFill>
              <a:srgbClr val="195091"/>
            </a:solidFill>
            <a:latin typeface="PF DinDisplay Pro"/>
            <a:cs typeface="Arial" pitchFamily="34" charset="0"/>
          </a:endParaRPr>
        </a:p>
      </dgm:t>
    </dgm:pt>
    <dgm:pt modelId="{F1DA1B34-01A2-4EB1-9BC5-D7749FEC9DA8}" type="sibTrans" cxnId="{B328BB17-3BE0-495C-928E-8A694F3F70D3}">
      <dgm:prSet/>
      <dgm:spPr/>
      <dgm:t>
        <a:bodyPr/>
        <a:lstStyle/>
        <a:p>
          <a:endParaRPr lang="ru-RU"/>
        </a:p>
      </dgm:t>
    </dgm:pt>
    <dgm:pt modelId="{CC85F0FF-92F7-44BF-9D8B-0D5D5FDA2484}" type="parTrans" cxnId="{B328BB17-3BE0-495C-928E-8A694F3F70D3}">
      <dgm:prSet/>
      <dgm:spPr/>
      <dgm:t>
        <a:bodyPr/>
        <a:lstStyle/>
        <a:p>
          <a:endParaRPr lang="ru-RU"/>
        </a:p>
      </dgm:t>
    </dgm:pt>
    <dgm:pt modelId="{3358EAFA-F1FF-4CF1-89E2-ED4D8133DD9F}" type="pres">
      <dgm:prSet presAssocID="{2523CFEC-0DB4-4D10-B04E-299AD56223F9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6E9E4C43-1DEE-4F30-A618-A0B1F2FB1211}" type="pres">
      <dgm:prSet presAssocID="{C3D904AD-9088-4DB7-BF72-FD620673DD38}" presName="hierRoot1" presStyleCnt="0"/>
      <dgm:spPr/>
    </dgm:pt>
    <dgm:pt modelId="{FBEAF1B8-85FF-45E8-9329-BA773EDCDFF7}" type="pres">
      <dgm:prSet presAssocID="{C3D904AD-9088-4DB7-BF72-FD620673DD38}" presName="composite" presStyleCnt="0"/>
      <dgm:spPr/>
    </dgm:pt>
    <dgm:pt modelId="{ABDB4B23-5457-4C27-B63A-41ABFD148073}" type="pres">
      <dgm:prSet presAssocID="{C3D904AD-9088-4DB7-BF72-FD620673DD38}" presName="background" presStyleLbl="node0" presStyleIdx="0" presStyleCnt="1"/>
      <dgm:spPr/>
    </dgm:pt>
    <dgm:pt modelId="{4BB99F0B-BE81-42B1-8162-D319B5493C07}" type="pres">
      <dgm:prSet presAssocID="{C3D904AD-9088-4DB7-BF72-FD620673DD38}" presName="text" presStyleLbl="fgAcc0" presStyleIdx="0" presStyleCnt="1" custScaleX="293059" custScaleY="75266" custLinFactNeighborY="-635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5B8E23B4-9CFF-4071-B25C-7EAE32A4E356}" type="pres">
      <dgm:prSet presAssocID="{C3D904AD-9088-4DB7-BF72-FD620673DD38}" presName="hierChild2" presStyleCnt="0"/>
      <dgm:spPr/>
    </dgm:pt>
    <dgm:pt modelId="{33793307-70EC-42F5-BBE7-55F1188C3F80}" type="pres">
      <dgm:prSet presAssocID="{42DC46FA-ACFC-491A-8A73-1ACA81F65008}" presName="Name10" presStyleLbl="parChTrans1D2" presStyleIdx="0" presStyleCnt="3"/>
      <dgm:spPr/>
      <dgm:t>
        <a:bodyPr/>
        <a:lstStyle/>
        <a:p>
          <a:endParaRPr lang="ru-RU"/>
        </a:p>
      </dgm:t>
    </dgm:pt>
    <dgm:pt modelId="{2B1D534E-C824-46C7-ADF3-5CA9A65E13F3}" type="pres">
      <dgm:prSet presAssocID="{C5117F4C-F21A-416D-9FCB-D5ACF91589F7}" presName="hierRoot2" presStyleCnt="0"/>
      <dgm:spPr/>
    </dgm:pt>
    <dgm:pt modelId="{6EAE064D-61EC-4CFA-946D-2D50C0395F15}" type="pres">
      <dgm:prSet presAssocID="{C5117F4C-F21A-416D-9FCB-D5ACF91589F7}" presName="composite2" presStyleCnt="0"/>
      <dgm:spPr/>
    </dgm:pt>
    <dgm:pt modelId="{C109F84F-A9A2-4CF4-AD56-DFB613CAB8E9}" type="pres">
      <dgm:prSet presAssocID="{C5117F4C-F21A-416D-9FCB-D5ACF91589F7}" presName="background2" presStyleLbl="node2" presStyleIdx="0" presStyleCnt="3"/>
      <dgm:spPr/>
    </dgm:pt>
    <dgm:pt modelId="{B7520B5E-2684-429C-995F-1F0704796678}" type="pres">
      <dgm:prSet presAssocID="{C5117F4C-F21A-416D-9FCB-D5ACF91589F7}" presName="text2" presStyleLbl="fgAcc2" presStyleIdx="0" presStyleCnt="3" custScaleX="178819" custScaleY="11613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51452CE3-FCAE-4395-9100-8AD5C3D80442}" type="pres">
      <dgm:prSet presAssocID="{C5117F4C-F21A-416D-9FCB-D5ACF91589F7}" presName="hierChild3" presStyleCnt="0"/>
      <dgm:spPr/>
    </dgm:pt>
    <dgm:pt modelId="{155A2DF2-CB3C-492E-831C-612DBF40F791}" type="pres">
      <dgm:prSet presAssocID="{100C0B9B-6FE1-4351-BF4A-7AA95FB68668}" presName="Name10" presStyleLbl="parChTrans1D2" presStyleIdx="1" presStyleCnt="3"/>
      <dgm:spPr/>
      <dgm:t>
        <a:bodyPr/>
        <a:lstStyle/>
        <a:p>
          <a:endParaRPr lang="ru-RU"/>
        </a:p>
      </dgm:t>
    </dgm:pt>
    <dgm:pt modelId="{C12BCFA6-8F1A-4993-99A6-D8E1175F57AE}" type="pres">
      <dgm:prSet presAssocID="{58393462-4E14-4909-BAFB-C4BED0074D29}" presName="hierRoot2" presStyleCnt="0"/>
      <dgm:spPr/>
    </dgm:pt>
    <dgm:pt modelId="{5F0A6D48-BD15-45A9-9519-F0AB3045047D}" type="pres">
      <dgm:prSet presAssocID="{58393462-4E14-4909-BAFB-C4BED0074D29}" presName="composite2" presStyleCnt="0"/>
      <dgm:spPr/>
    </dgm:pt>
    <dgm:pt modelId="{FC0714B2-5714-4DC0-9A57-F302A1458B11}" type="pres">
      <dgm:prSet presAssocID="{58393462-4E14-4909-BAFB-C4BED0074D29}" presName="background2" presStyleLbl="node2" presStyleIdx="1" presStyleCnt="3"/>
      <dgm:spPr/>
    </dgm:pt>
    <dgm:pt modelId="{B36AFA87-96C8-4F57-BB16-CBBD7384227B}" type="pres">
      <dgm:prSet presAssocID="{58393462-4E14-4909-BAFB-C4BED0074D29}" presName="text2" presStyleLbl="fgAcc2" presStyleIdx="1" presStyleCnt="3" custScaleX="211191" custScaleY="144935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C298F809-D6DA-44F9-9AB2-7174ABF93A49}" type="pres">
      <dgm:prSet presAssocID="{58393462-4E14-4909-BAFB-C4BED0074D29}" presName="hierChild3" presStyleCnt="0"/>
      <dgm:spPr/>
    </dgm:pt>
    <dgm:pt modelId="{B47D8AFE-02C1-41DA-834D-28272EBFDCF0}" type="pres">
      <dgm:prSet presAssocID="{2F4B0047-D21E-445C-869E-EF7CA97D7C64}" presName="Name10" presStyleLbl="parChTrans1D2" presStyleIdx="2" presStyleCnt="3"/>
      <dgm:spPr/>
      <dgm:t>
        <a:bodyPr/>
        <a:lstStyle/>
        <a:p>
          <a:endParaRPr lang="ru-RU"/>
        </a:p>
      </dgm:t>
    </dgm:pt>
    <dgm:pt modelId="{027371CA-E6DA-4B20-A207-92050CA4BD05}" type="pres">
      <dgm:prSet presAssocID="{FE531783-4FE1-4714-A264-06D3590CA700}" presName="hierRoot2" presStyleCnt="0"/>
      <dgm:spPr/>
    </dgm:pt>
    <dgm:pt modelId="{387FBD31-099D-4CE0-877A-4720FC176FE8}" type="pres">
      <dgm:prSet presAssocID="{FE531783-4FE1-4714-A264-06D3590CA700}" presName="composite2" presStyleCnt="0"/>
      <dgm:spPr/>
    </dgm:pt>
    <dgm:pt modelId="{95852B35-E923-4277-A0E6-56B7F08A66A2}" type="pres">
      <dgm:prSet presAssocID="{FE531783-4FE1-4714-A264-06D3590CA700}" presName="background2" presStyleLbl="node2" presStyleIdx="2" presStyleCnt="3"/>
      <dgm:spPr/>
    </dgm:pt>
    <dgm:pt modelId="{CA8EFEDD-44AF-4868-9349-305DC7710DC0}" type="pres">
      <dgm:prSet presAssocID="{FE531783-4FE1-4714-A264-06D3590CA700}" presName="text2" presStyleLbl="fgAcc2" presStyleIdx="2" presStyleCnt="3" custScaleX="188395" custScaleY="124079" custLinFactNeighborY="-1740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7DD2A612-9002-4CC1-81CB-C4E9D22BBCAF}" type="pres">
      <dgm:prSet presAssocID="{FE531783-4FE1-4714-A264-06D3590CA700}" presName="hierChild3" presStyleCnt="0"/>
      <dgm:spPr/>
    </dgm:pt>
  </dgm:ptLst>
  <dgm:cxnLst>
    <dgm:cxn modelId="{A60EE9BE-D3D6-4856-8FC5-5384E53B532B}" type="presOf" srcId="{58393462-4E14-4909-BAFB-C4BED0074D29}" destId="{B36AFA87-96C8-4F57-BB16-CBBD7384227B}" srcOrd="0" destOrd="0" presId="urn:microsoft.com/office/officeart/2005/8/layout/hierarchy1"/>
    <dgm:cxn modelId="{42A2F900-C7A9-4E2E-8AB2-FE16D73172F5}" srcId="{C3D904AD-9088-4DB7-BF72-FD620673DD38}" destId="{58393462-4E14-4909-BAFB-C4BED0074D29}" srcOrd="1" destOrd="0" parTransId="{100C0B9B-6FE1-4351-BF4A-7AA95FB68668}" sibTransId="{3F3D20FC-DADE-4E8D-A837-69298C00D246}"/>
    <dgm:cxn modelId="{4ED28613-569B-4490-AADD-6CD1EEC1BBBD}" type="presOf" srcId="{42DC46FA-ACFC-491A-8A73-1ACA81F65008}" destId="{33793307-70EC-42F5-BBE7-55F1188C3F80}" srcOrd="0" destOrd="0" presId="urn:microsoft.com/office/officeart/2005/8/layout/hierarchy1"/>
    <dgm:cxn modelId="{B328BB17-3BE0-495C-928E-8A694F3F70D3}" srcId="{2523CFEC-0DB4-4D10-B04E-299AD56223F9}" destId="{C3D904AD-9088-4DB7-BF72-FD620673DD38}" srcOrd="0" destOrd="0" parTransId="{CC85F0FF-92F7-44BF-9D8B-0D5D5FDA2484}" sibTransId="{F1DA1B34-01A2-4EB1-9BC5-D7749FEC9DA8}"/>
    <dgm:cxn modelId="{09477750-8255-4D15-8049-FBE91E733402}" type="presOf" srcId="{C3D904AD-9088-4DB7-BF72-FD620673DD38}" destId="{4BB99F0B-BE81-42B1-8162-D319B5493C07}" srcOrd="0" destOrd="0" presId="urn:microsoft.com/office/officeart/2005/8/layout/hierarchy1"/>
    <dgm:cxn modelId="{3F7D0723-2D32-4D99-85C8-1E43B458F2C6}" type="presOf" srcId="{2F4B0047-D21E-445C-869E-EF7CA97D7C64}" destId="{B47D8AFE-02C1-41DA-834D-28272EBFDCF0}" srcOrd="0" destOrd="0" presId="urn:microsoft.com/office/officeart/2005/8/layout/hierarchy1"/>
    <dgm:cxn modelId="{D7BC4203-228E-4C80-B9E5-5E6C7E92EA70}" type="presOf" srcId="{100C0B9B-6FE1-4351-BF4A-7AA95FB68668}" destId="{155A2DF2-CB3C-492E-831C-612DBF40F791}" srcOrd="0" destOrd="0" presId="urn:microsoft.com/office/officeart/2005/8/layout/hierarchy1"/>
    <dgm:cxn modelId="{044DB2BE-13A0-4C56-9BAD-59C3EF196725}" srcId="{C3D904AD-9088-4DB7-BF72-FD620673DD38}" destId="{C5117F4C-F21A-416D-9FCB-D5ACF91589F7}" srcOrd="0" destOrd="0" parTransId="{42DC46FA-ACFC-491A-8A73-1ACA81F65008}" sibTransId="{2242B046-D34D-4D8F-87F6-CF42095CC30B}"/>
    <dgm:cxn modelId="{ED4E6232-FFA2-402D-9C2A-AF7D2F02257D}" type="presOf" srcId="{2523CFEC-0DB4-4D10-B04E-299AD56223F9}" destId="{3358EAFA-F1FF-4CF1-89E2-ED4D8133DD9F}" srcOrd="0" destOrd="0" presId="urn:microsoft.com/office/officeart/2005/8/layout/hierarchy1"/>
    <dgm:cxn modelId="{9DD4D866-8854-4D57-B0F0-03EE8A6FDC9F}" type="presOf" srcId="{C5117F4C-F21A-416D-9FCB-D5ACF91589F7}" destId="{B7520B5E-2684-429C-995F-1F0704796678}" srcOrd="0" destOrd="0" presId="urn:microsoft.com/office/officeart/2005/8/layout/hierarchy1"/>
    <dgm:cxn modelId="{B8CC7C51-F719-4964-9FEC-74E6248AA6B6}" srcId="{C3D904AD-9088-4DB7-BF72-FD620673DD38}" destId="{FE531783-4FE1-4714-A264-06D3590CA700}" srcOrd="2" destOrd="0" parTransId="{2F4B0047-D21E-445C-869E-EF7CA97D7C64}" sibTransId="{34422C66-EA02-49AB-B693-47B4CADA13CC}"/>
    <dgm:cxn modelId="{00A81EF4-C651-4C10-BF93-B31FE4D551D2}" type="presOf" srcId="{FE531783-4FE1-4714-A264-06D3590CA700}" destId="{CA8EFEDD-44AF-4868-9349-305DC7710DC0}" srcOrd="0" destOrd="0" presId="urn:microsoft.com/office/officeart/2005/8/layout/hierarchy1"/>
    <dgm:cxn modelId="{67C9F329-8F9E-48D5-9761-A32D5CB43C78}" type="presParOf" srcId="{3358EAFA-F1FF-4CF1-89E2-ED4D8133DD9F}" destId="{6E9E4C43-1DEE-4F30-A618-A0B1F2FB1211}" srcOrd="0" destOrd="0" presId="urn:microsoft.com/office/officeart/2005/8/layout/hierarchy1"/>
    <dgm:cxn modelId="{82570E03-BAA0-447A-A61D-A468FC94D782}" type="presParOf" srcId="{6E9E4C43-1DEE-4F30-A618-A0B1F2FB1211}" destId="{FBEAF1B8-85FF-45E8-9329-BA773EDCDFF7}" srcOrd="0" destOrd="0" presId="urn:microsoft.com/office/officeart/2005/8/layout/hierarchy1"/>
    <dgm:cxn modelId="{7E6ABEB9-47D9-4718-8F4A-5FBAFB6F5F8C}" type="presParOf" srcId="{FBEAF1B8-85FF-45E8-9329-BA773EDCDFF7}" destId="{ABDB4B23-5457-4C27-B63A-41ABFD148073}" srcOrd="0" destOrd="0" presId="urn:microsoft.com/office/officeart/2005/8/layout/hierarchy1"/>
    <dgm:cxn modelId="{3A23C9ED-11C2-4BE4-AF51-9BFDB2770D59}" type="presParOf" srcId="{FBEAF1B8-85FF-45E8-9329-BA773EDCDFF7}" destId="{4BB99F0B-BE81-42B1-8162-D319B5493C07}" srcOrd="1" destOrd="0" presId="urn:microsoft.com/office/officeart/2005/8/layout/hierarchy1"/>
    <dgm:cxn modelId="{136DB771-CDD6-4990-9616-46A6B3207E3E}" type="presParOf" srcId="{6E9E4C43-1DEE-4F30-A618-A0B1F2FB1211}" destId="{5B8E23B4-9CFF-4071-B25C-7EAE32A4E356}" srcOrd="1" destOrd="0" presId="urn:microsoft.com/office/officeart/2005/8/layout/hierarchy1"/>
    <dgm:cxn modelId="{50C39602-3BBE-42D2-8EC7-670B77880624}" type="presParOf" srcId="{5B8E23B4-9CFF-4071-B25C-7EAE32A4E356}" destId="{33793307-70EC-42F5-BBE7-55F1188C3F80}" srcOrd="0" destOrd="0" presId="urn:microsoft.com/office/officeart/2005/8/layout/hierarchy1"/>
    <dgm:cxn modelId="{FC235349-1687-4984-8382-EAEDA9AA1B25}" type="presParOf" srcId="{5B8E23B4-9CFF-4071-B25C-7EAE32A4E356}" destId="{2B1D534E-C824-46C7-ADF3-5CA9A65E13F3}" srcOrd="1" destOrd="0" presId="urn:microsoft.com/office/officeart/2005/8/layout/hierarchy1"/>
    <dgm:cxn modelId="{D73F25E5-0788-4AA7-9480-AB9EA04AF24A}" type="presParOf" srcId="{2B1D534E-C824-46C7-ADF3-5CA9A65E13F3}" destId="{6EAE064D-61EC-4CFA-946D-2D50C0395F15}" srcOrd="0" destOrd="0" presId="urn:microsoft.com/office/officeart/2005/8/layout/hierarchy1"/>
    <dgm:cxn modelId="{FBB7987D-6FFD-4D9A-A8D1-9D4683E65B58}" type="presParOf" srcId="{6EAE064D-61EC-4CFA-946D-2D50C0395F15}" destId="{C109F84F-A9A2-4CF4-AD56-DFB613CAB8E9}" srcOrd="0" destOrd="0" presId="urn:microsoft.com/office/officeart/2005/8/layout/hierarchy1"/>
    <dgm:cxn modelId="{7A948748-4E25-4282-879F-C325F1AE3636}" type="presParOf" srcId="{6EAE064D-61EC-4CFA-946D-2D50C0395F15}" destId="{B7520B5E-2684-429C-995F-1F0704796678}" srcOrd="1" destOrd="0" presId="urn:microsoft.com/office/officeart/2005/8/layout/hierarchy1"/>
    <dgm:cxn modelId="{C049FA4D-1BE2-418D-9AB1-FFE46D53C24B}" type="presParOf" srcId="{2B1D534E-C824-46C7-ADF3-5CA9A65E13F3}" destId="{51452CE3-FCAE-4395-9100-8AD5C3D80442}" srcOrd="1" destOrd="0" presId="urn:microsoft.com/office/officeart/2005/8/layout/hierarchy1"/>
    <dgm:cxn modelId="{23D86B1B-52AA-48FD-9CB8-3B3C63F36A41}" type="presParOf" srcId="{5B8E23B4-9CFF-4071-B25C-7EAE32A4E356}" destId="{155A2DF2-CB3C-492E-831C-612DBF40F791}" srcOrd="2" destOrd="0" presId="urn:microsoft.com/office/officeart/2005/8/layout/hierarchy1"/>
    <dgm:cxn modelId="{E05C05CC-0B45-45E1-BDB1-0C3824AEB8FD}" type="presParOf" srcId="{5B8E23B4-9CFF-4071-B25C-7EAE32A4E356}" destId="{C12BCFA6-8F1A-4993-99A6-D8E1175F57AE}" srcOrd="3" destOrd="0" presId="urn:microsoft.com/office/officeart/2005/8/layout/hierarchy1"/>
    <dgm:cxn modelId="{CCB6494A-939D-47D6-B434-5A0B1B76D1C6}" type="presParOf" srcId="{C12BCFA6-8F1A-4993-99A6-D8E1175F57AE}" destId="{5F0A6D48-BD15-45A9-9519-F0AB3045047D}" srcOrd="0" destOrd="0" presId="urn:microsoft.com/office/officeart/2005/8/layout/hierarchy1"/>
    <dgm:cxn modelId="{4430CC3D-3661-41BA-BC21-D40C565DBA92}" type="presParOf" srcId="{5F0A6D48-BD15-45A9-9519-F0AB3045047D}" destId="{FC0714B2-5714-4DC0-9A57-F302A1458B11}" srcOrd="0" destOrd="0" presId="urn:microsoft.com/office/officeart/2005/8/layout/hierarchy1"/>
    <dgm:cxn modelId="{2B80ACF8-36BD-4ADF-A9EB-B1EF978518EA}" type="presParOf" srcId="{5F0A6D48-BD15-45A9-9519-F0AB3045047D}" destId="{B36AFA87-96C8-4F57-BB16-CBBD7384227B}" srcOrd="1" destOrd="0" presId="urn:microsoft.com/office/officeart/2005/8/layout/hierarchy1"/>
    <dgm:cxn modelId="{B5C3F1E3-7D60-461C-A4B4-2010E2D07978}" type="presParOf" srcId="{C12BCFA6-8F1A-4993-99A6-D8E1175F57AE}" destId="{C298F809-D6DA-44F9-9AB2-7174ABF93A49}" srcOrd="1" destOrd="0" presId="urn:microsoft.com/office/officeart/2005/8/layout/hierarchy1"/>
    <dgm:cxn modelId="{293A1AD4-BB95-4853-986E-46D4C97A1C4B}" type="presParOf" srcId="{5B8E23B4-9CFF-4071-B25C-7EAE32A4E356}" destId="{B47D8AFE-02C1-41DA-834D-28272EBFDCF0}" srcOrd="4" destOrd="0" presId="urn:microsoft.com/office/officeart/2005/8/layout/hierarchy1"/>
    <dgm:cxn modelId="{D57578C5-A4B9-4CFA-B630-53C4A1185EC1}" type="presParOf" srcId="{5B8E23B4-9CFF-4071-B25C-7EAE32A4E356}" destId="{027371CA-E6DA-4B20-A207-92050CA4BD05}" srcOrd="5" destOrd="0" presId="urn:microsoft.com/office/officeart/2005/8/layout/hierarchy1"/>
    <dgm:cxn modelId="{90535F2E-E4EF-489D-AC6B-9AFE1BBFB293}" type="presParOf" srcId="{027371CA-E6DA-4B20-A207-92050CA4BD05}" destId="{387FBD31-099D-4CE0-877A-4720FC176FE8}" srcOrd="0" destOrd="0" presId="urn:microsoft.com/office/officeart/2005/8/layout/hierarchy1"/>
    <dgm:cxn modelId="{F9F56604-639D-4A1E-8BF0-F6B339DBBED1}" type="presParOf" srcId="{387FBD31-099D-4CE0-877A-4720FC176FE8}" destId="{95852B35-E923-4277-A0E6-56B7F08A66A2}" srcOrd="0" destOrd="0" presId="urn:microsoft.com/office/officeart/2005/8/layout/hierarchy1"/>
    <dgm:cxn modelId="{C36B27DB-8975-4AE2-A074-F6990E842C92}" type="presParOf" srcId="{387FBD31-099D-4CE0-877A-4720FC176FE8}" destId="{CA8EFEDD-44AF-4868-9349-305DC7710DC0}" srcOrd="1" destOrd="0" presId="urn:microsoft.com/office/officeart/2005/8/layout/hierarchy1"/>
    <dgm:cxn modelId="{31903988-4B51-4CEF-9109-004E64200D63}" type="presParOf" srcId="{027371CA-E6DA-4B20-A207-92050CA4BD05}" destId="{7DD2A612-9002-4CC1-81CB-C4E9D22BBCAF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1ED48301-4BC9-42C6-BA61-DF7D32485D9C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F9250F0E-6E17-41A0-8E0F-9237CC535463}">
      <dgm:prSet phldrT="[Текст]" custT="1"/>
      <dgm:spPr>
        <a:solidFill>
          <a:srgbClr val="195091"/>
        </a:solidFill>
        <a:ln>
          <a:solidFill>
            <a:srgbClr val="195091"/>
          </a:solidFill>
        </a:ln>
      </dgm:spPr>
      <dgm:t>
        <a:bodyPr/>
        <a:lstStyle/>
        <a:p>
          <a:pPr marL="176213" indent="0" algn="ctr" defTabSz="1066800">
            <a:lnSpc>
              <a:spcPct val="100000"/>
            </a:lnSpc>
            <a:spcBef>
              <a:spcPts val="1200"/>
            </a:spcBef>
            <a:spcAft>
              <a:spcPts val="0"/>
            </a:spcAft>
            <a:buNone/>
          </a:pPr>
          <a:r>
            <a:rPr lang="ru-RU" sz="2400" kern="1200" dirty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Направление подготовки 44.03.04 </a:t>
          </a:r>
        </a:p>
        <a:p>
          <a:pPr marL="176213" indent="0" algn="ctr" defTabSz="1066800">
            <a:lnSpc>
              <a:spcPct val="100000"/>
            </a:lnSpc>
            <a:spcBef>
              <a:spcPts val="1200"/>
            </a:spcBef>
            <a:spcAft>
              <a:spcPts val="0"/>
            </a:spcAft>
            <a:buNone/>
          </a:pPr>
          <a:r>
            <a:rPr lang="ru-RU" sz="2400" kern="1200" dirty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ПРОФЕССИОНАЛЬНОЕ ОБУЧЕНИЕ </a:t>
          </a:r>
          <a:r>
            <a:rPr lang="ru-RU" sz="2000" kern="1200" dirty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(по отраслям)</a:t>
          </a:r>
          <a:endParaRPr lang="ru-RU" sz="2400" kern="1200" dirty="0">
            <a:solidFill>
              <a:schemeClr val="bg1"/>
            </a:solidFill>
            <a:latin typeface="Open Sans" panose="020B0606030504020204" pitchFamily="34" charset="0"/>
            <a:ea typeface="Open Sans" panose="020B0606030504020204" pitchFamily="34" charset="0"/>
            <a:cs typeface="Open Sans" panose="020B0606030504020204" pitchFamily="34" charset="0"/>
          </a:endParaRPr>
        </a:p>
      </dgm:t>
    </dgm:pt>
    <dgm:pt modelId="{EFABFECD-6F43-414A-A982-EFF9F561675D}" type="parTrans" cxnId="{1EAAE6A0-E4DB-4E09-B1B5-896FBB89B4E6}">
      <dgm:prSet/>
      <dgm:spPr/>
      <dgm:t>
        <a:bodyPr/>
        <a:lstStyle/>
        <a:p>
          <a:pPr>
            <a:lnSpc>
              <a:spcPct val="100000"/>
            </a:lnSpc>
          </a:pPr>
          <a:endParaRPr lang="ru-RU" sz="1800"/>
        </a:p>
      </dgm:t>
    </dgm:pt>
    <dgm:pt modelId="{1AC2944D-6BF9-4FB3-A6D1-73917FE587FF}" type="sibTrans" cxnId="{1EAAE6A0-E4DB-4E09-B1B5-896FBB89B4E6}">
      <dgm:prSet/>
      <dgm:spPr/>
      <dgm:t>
        <a:bodyPr/>
        <a:lstStyle/>
        <a:p>
          <a:pPr>
            <a:lnSpc>
              <a:spcPct val="100000"/>
            </a:lnSpc>
          </a:pPr>
          <a:endParaRPr lang="ru-RU" sz="1800"/>
        </a:p>
      </dgm:t>
    </dgm:pt>
    <dgm:pt modelId="{97B03210-287E-443C-BF85-165231B3E2CC}">
      <dgm:prSet phldrT="[Текст]" custT="1"/>
      <dgm:spPr>
        <a:ln>
          <a:solidFill>
            <a:srgbClr val="195091"/>
          </a:solidFill>
        </a:ln>
      </dgm:spPr>
      <dgm:t>
        <a:bodyPr/>
        <a:lstStyle/>
        <a:p>
          <a:pPr marL="180000" indent="0" defTabSz="1066800">
            <a:lnSpc>
              <a:spcPct val="100000"/>
            </a:lnSpc>
            <a:spcBef>
              <a:spcPts val="0"/>
            </a:spcBef>
            <a:spcAft>
              <a:spcPts val="0"/>
            </a:spcAft>
            <a:buNone/>
          </a:pPr>
          <a:r>
            <a:rPr lang="ru-RU" sz="2400" kern="1200" dirty="0" smtClean="0">
              <a:solidFill>
                <a:srgbClr val="19509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Информационные технологии (по элективным модулям)</a:t>
          </a:r>
          <a:endParaRPr lang="ru-RU" sz="2400" kern="1200" dirty="0">
            <a:solidFill>
              <a:srgbClr val="CC2628"/>
            </a:solidFill>
            <a:latin typeface="Open Sans" panose="020B0606030504020204" pitchFamily="34" charset="0"/>
            <a:ea typeface="Open Sans" panose="020B0606030504020204" pitchFamily="34" charset="0"/>
            <a:cs typeface="Open Sans" panose="020B0606030504020204" pitchFamily="34" charset="0"/>
          </a:endParaRPr>
        </a:p>
      </dgm:t>
    </dgm:pt>
    <dgm:pt modelId="{202ADBBC-9687-45C5-9A42-CB2AA88054A8}" type="parTrans" cxnId="{3A23D8AF-E6C6-4AC1-9DC9-8CE64ECDCECE}">
      <dgm:prSet/>
      <dgm:spPr/>
      <dgm:t>
        <a:bodyPr/>
        <a:lstStyle/>
        <a:p>
          <a:pPr>
            <a:lnSpc>
              <a:spcPct val="100000"/>
            </a:lnSpc>
          </a:pPr>
          <a:endParaRPr lang="ru-RU" sz="1800"/>
        </a:p>
      </dgm:t>
    </dgm:pt>
    <dgm:pt modelId="{EBB15F78-ECA2-4B3A-BE6F-2FBCE3271601}" type="sibTrans" cxnId="{3A23D8AF-E6C6-4AC1-9DC9-8CE64ECDCECE}">
      <dgm:prSet/>
      <dgm:spPr/>
      <dgm:t>
        <a:bodyPr/>
        <a:lstStyle/>
        <a:p>
          <a:pPr>
            <a:lnSpc>
              <a:spcPct val="100000"/>
            </a:lnSpc>
          </a:pPr>
          <a:endParaRPr lang="ru-RU" sz="1800"/>
        </a:p>
      </dgm:t>
    </dgm:pt>
    <dgm:pt modelId="{E30CAC50-5E19-4970-BF98-E5A524349598}" type="pres">
      <dgm:prSet presAssocID="{1ED48301-4BC9-42C6-BA61-DF7D32485D9C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609A6B5A-FDB5-4C87-B1B3-C3CCAB4E110B}" type="pres">
      <dgm:prSet presAssocID="{F9250F0E-6E17-41A0-8E0F-9237CC535463}" presName="parentText" presStyleLbl="node1" presStyleIdx="0" presStyleCnt="1" custScaleY="69564" custLinFactNeighborY="-893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9A0E611-D84A-410D-9A25-2EDA9CE18119}" type="pres">
      <dgm:prSet presAssocID="{F9250F0E-6E17-41A0-8E0F-9237CC535463}" presName="childText" presStyleLbl="revTx" presStyleIdx="0" presStyleCnt="1" custScaleY="77690" custLinFactNeighborY="-796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1EAAE6A0-E4DB-4E09-B1B5-896FBB89B4E6}" srcId="{1ED48301-4BC9-42C6-BA61-DF7D32485D9C}" destId="{F9250F0E-6E17-41A0-8E0F-9237CC535463}" srcOrd="0" destOrd="0" parTransId="{EFABFECD-6F43-414A-A982-EFF9F561675D}" sibTransId="{1AC2944D-6BF9-4FB3-A6D1-73917FE587FF}"/>
    <dgm:cxn modelId="{B1579CE1-C157-42F0-B5D3-A0D6E6AEF940}" type="presOf" srcId="{97B03210-287E-443C-BF85-165231B3E2CC}" destId="{89A0E611-D84A-410D-9A25-2EDA9CE18119}" srcOrd="0" destOrd="0" presId="urn:microsoft.com/office/officeart/2005/8/layout/vList2"/>
    <dgm:cxn modelId="{0B54CEA3-AED2-43D0-9C97-96CA0D583C3B}" type="presOf" srcId="{F9250F0E-6E17-41A0-8E0F-9237CC535463}" destId="{609A6B5A-FDB5-4C87-B1B3-C3CCAB4E110B}" srcOrd="0" destOrd="0" presId="urn:microsoft.com/office/officeart/2005/8/layout/vList2"/>
    <dgm:cxn modelId="{3A23D8AF-E6C6-4AC1-9DC9-8CE64ECDCECE}" srcId="{F9250F0E-6E17-41A0-8E0F-9237CC535463}" destId="{97B03210-287E-443C-BF85-165231B3E2CC}" srcOrd="0" destOrd="0" parTransId="{202ADBBC-9687-45C5-9A42-CB2AA88054A8}" sibTransId="{EBB15F78-ECA2-4B3A-BE6F-2FBCE3271601}"/>
    <dgm:cxn modelId="{92BE6BE3-5F2B-4ADD-9CBA-2A3B9D537010}" type="presOf" srcId="{1ED48301-4BC9-42C6-BA61-DF7D32485D9C}" destId="{E30CAC50-5E19-4970-BF98-E5A524349598}" srcOrd="0" destOrd="0" presId="urn:microsoft.com/office/officeart/2005/8/layout/vList2"/>
    <dgm:cxn modelId="{C74D83AD-A7ED-4BF1-95B0-8A98A0CE4D01}" type="presParOf" srcId="{E30CAC50-5E19-4970-BF98-E5A524349598}" destId="{609A6B5A-FDB5-4C87-B1B3-C3CCAB4E110B}" srcOrd="0" destOrd="0" presId="urn:microsoft.com/office/officeart/2005/8/layout/vList2"/>
    <dgm:cxn modelId="{F1C26FAB-F28A-4389-8F6A-A857EA3722D5}" type="presParOf" srcId="{E30CAC50-5E19-4970-BF98-E5A524349598}" destId="{89A0E611-D84A-410D-9A25-2EDA9CE18119}" srcOrd="1" destOrd="0" presId="urn:microsoft.com/office/officeart/2005/8/layout/vList2"/>
  </dgm:cxnLst>
  <dgm:bg>
    <a:solidFill>
      <a:schemeClr val="bg1"/>
    </a:solidFill>
  </dgm:bg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1ED48301-4BC9-42C6-BA61-DF7D32485D9C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F9250F0E-6E17-41A0-8E0F-9237CC535463}">
      <dgm:prSet phldrT="[Текст]" custT="1"/>
      <dgm:spPr>
        <a:solidFill>
          <a:srgbClr val="195091"/>
        </a:solidFill>
        <a:ln>
          <a:solidFill>
            <a:srgbClr val="195091"/>
          </a:solidFill>
        </a:ln>
      </dgm:spPr>
      <dgm:t>
        <a:bodyPr/>
        <a:lstStyle/>
        <a:p>
          <a:pPr marL="176213" indent="0" algn="ctr" defTabSz="1066800">
            <a:lnSpc>
              <a:spcPct val="100000"/>
            </a:lnSpc>
            <a:spcBef>
              <a:spcPts val="1200"/>
            </a:spcBef>
            <a:spcAft>
              <a:spcPts val="0"/>
            </a:spcAft>
            <a:buNone/>
          </a:pPr>
          <a:r>
            <a:rPr lang="ru-RU" sz="2400" kern="1200" dirty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Направление подготовки </a:t>
          </a:r>
          <a:r>
            <a:rPr lang="ru-RU" sz="2400" kern="1200" dirty="0" smtClean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09.03.02 </a:t>
          </a:r>
          <a:r>
            <a:rPr lang="ru-RU" sz="2200" kern="1200" dirty="0" smtClean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ИНФОРМАЦИОННЫЕ СИСТЕМЫ И ТЕХНОЛОГИИ</a:t>
          </a:r>
          <a:endParaRPr lang="ru-RU" sz="2200" kern="1200" dirty="0">
            <a:solidFill>
              <a:schemeClr val="bg1"/>
            </a:solidFill>
            <a:latin typeface="Open Sans" panose="020B0606030504020204" pitchFamily="34" charset="0"/>
            <a:ea typeface="Open Sans" panose="020B0606030504020204" pitchFamily="34" charset="0"/>
            <a:cs typeface="Open Sans" panose="020B0606030504020204" pitchFamily="34" charset="0"/>
          </a:endParaRPr>
        </a:p>
      </dgm:t>
    </dgm:pt>
    <dgm:pt modelId="{EFABFECD-6F43-414A-A982-EFF9F561675D}" type="parTrans" cxnId="{1EAAE6A0-E4DB-4E09-B1B5-896FBB89B4E6}">
      <dgm:prSet/>
      <dgm:spPr/>
      <dgm:t>
        <a:bodyPr/>
        <a:lstStyle/>
        <a:p>
          <a:pPr>
            <a:lnSpc>
              <a:spcPct val="100000"/>
            </a:lnSpc>
          </a:pPr>
          <a:endParaRPr lang="ru-RU" sz="1800"/>
        </a:p>
      </dgm:t>
    </dgm:pt>
    <dgm:pt modelId="{1AC2944D-6BF9-4FB3-A6D1-73917FE587FF}" type="sibTrans" cxnId="{1EAAE6A0-E4DB-4E09-B1B5-896FBB89B4E6}">
      <dgm:prSet/>
      <dgm:spPr/>
      <dgm:t>
        <a:bodyPr/>
        <a:lstStyle/>
        <a:p>
          <a:pPr>
            <a:lnSpc>
              <a:spcPct val="100000"/>
            </a:lnSpc>
          </a:pPr>
          <a:endParaRPr lang="ru-RU" sz="1800"/>
        </a:p>
      </dgm:t>
    </dgm:pt>
    <dgm:pt modelId="{97B03210-287E-443C-BF85-165231B3E2CC}">
      <dgm:prSet phldrT="[Текст]" custT="1"/>
      <dgm:spPr>
        <a:ln>
          <a:solidFill>
            <a:srgbClr val="195091"/>
          </a:solidFill>
        </a:ln>
      </dgm:spPr>
      <dgm:t>
        <a:bodyPr/>
        <a:lstStyle/>
        <a:p>
          <a:pPr marL="180000" indent="0" defTabSz="1066800">
            <a:lnSpc>
              <a:spcPct val="90000"/>
            </a:lnSpc>
            <a:spcBef>
              <a:spcPts val="0"/>
            </a:spcBef>
            <a:spcAft>
              <a:spcPts val="0"/>
            </a:spcAft>
            <a:buNone/>
          </a:pPr>
          <a:r>
            <a:rPr lang="ru-RU" sz="2400" kern="1200" dirty="0" smtClean="0">
              <a:solidFill>
                <a:srgbClr val="19509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Информационные системы и технологии в </a:t>
          </a:r>
          <a:r>
            <a:rPr lang="ru-RU" sz="2400" kern="1200" dirty="0" err="1" smtClean="0">
              <a:solidFill>
                <a:srgbClr val="19509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медиаиндустрии</a:t>
          </a:r>
          <a:r>
            <a:rPr lang="ru-RU" sz="2400" kern="1200" dirty="0" smtClean="0">
              <a:solidFill>
                <a:srgbClr val="19509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 (по элективным модулям)</a:t>
          </a:r>
          <a:endParaRPr lang="ru-RU" sz="2400" kern="1200" dirty="0">
            <a:solidFill>
              <a:srgbClr val="CC2628"/>
            </a:solidFill>
            <a:latin typeface="Open Sans" panose="020B0606030504020204" pitchFamily="34" charset="0"/>
            <a:ea typeface="Open Sans" panose="020B0606030504020204" pitchFamily="34" charset="0"/>
            <a:cs typeface="Open Sans" panose="020B0606030504020204" pitchFamily="34" charset="0"/>
          </a:endParaRPr>
        </a:p>
      </dgm:t>
    </dgm:pt>
    <dgm:pt modelId="{202ADBBC-9687-45C5-9A42-CB2AA88054A8}" type="parTrans" cxnId="{3A23D8AF-E6C6-4AC1-9DC9-8CE64ECDCECE}">
      <dgm:prSet/>
      <dgm:spPr/>
      <dgm:t>
        <a:bodyPr/>
        <a:lstStyle/>
        <a:p>
          <a:pPr>
            <a:lnSpc>
              <a:spcPct val="100000"/>
            </a:lnSpc>
          </a:pPr>
          <a:endParaRPr lang="ru-RU" sz="1800"/>
        </a:p>
      </dgm:t>
    </dgm:pt>
    <dgm:pt modelId="{EBB15F78-ECA2-4B3A-BE6F-2FBCE3271601}" type="sibTrans" cxnId="{3A23D8AF-E6C6-4AC1-9DC9-8CE64ECDCECE}">
      <dgm:prSet/>
      <dgm:spPr/>
      <dgm:t>
        <a:bodyPr/>
        <a:lstStyle/>
        <a:p>
          <a:pPr>
            <a:lnSpc>
              <a:spcPct val="100000"/>
            </a:lnSpc>
          </a:pPr>
          <a:endParaRPr lang="ru-RU" sz="1800"/>
        </a:p>
      </dgm:t>
    </dgm:pt>
    <dgm:pt modelId="{E30CAC50-5E19-4970-BF98-E5A524349598}" type="pres">
      <dgm:prSet presAssocID="{1ED48301-4BC9-42C6-BA61-DF7D32485D9C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609A6B5A-FDB5-4C87-B1B3-C3CCAB4E110B}" type="pres">
      <dgm:prSet presAssocID="{F9250F0E-6E17-41A0-8E0F-9237CC535463}" presName="parentText" presStyleLbl="node1" presStyleIdx="0" presStyleCnt="1" custScaleY="69564" custLinFactNeighborY="-527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9A0E611-D84A-410D-9A25-2EDA9CE18119}" type="pres">
      <dgm:prSet presAssocID="{F9250F0E-6E17-41A0-8E0F-9237CC535463}" presName="childText" presStyleLbl="revTx" presStyleIdx="0" presStyleCnt="1" custScaleY="97782" custLinFactNeighborY="-143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1EAAE6A0-E4DB-4E09-B1B5-896FBB89B4E6}" srcId="{1ED48301-4BC9-42C6-BA61-DF7D32485D9C}" destId="{F9250F0E-6E17-41A0-8E0F-9237CC535463}" srcOrd="0" destOrd="0" parTransId="{EFABFECD-6F43-414A-A982-EFF9F561675D}" sibTransId="{1AC2944D-6BF9-4FB3-A6D1-73917FE587FF}"/>
    <dgm:cxn modelId="{56750815-511A-49D1-B135-F435F67F14C7}" type="presOf" srcId="{F9250F0E-6E17-41A0-8E0F-9237CC535463}" destId="{609A6B5A-FDB5-4C87-B1B3-C3CCAB4E110B}" srcOrd="0" destOrd="0" presId="urn:microsoft.com/office/officeart/2005/8/layout/vList2"/>
    <dgm:cxn modelId="{4CC9116C-B4AA-4352-9386-E207444D81D0}" type="presOf" srcId="{97B03210-287E-443C-BF85-165231B3E2CC}" destId="{89A0E611-D84A-410D-9A25-2EDA9CE18119}" srcOrd="0" destOrd="0" presId="urn:microsoft.com/office/officeart/2005/8/layout/vList2"/>
    <dgm:cxn modelId="{2FAA2A88-910C-4890-A2BD-0D8279CA274F}" type="presOf" srcId="{1ED48301-4BC9-42C6-BA61-DF7D32485D9C}" destId="{E30CAC50-5E19-4970-BF98-E5A524349598}" srcOrd="0" destOrd="0" presId="urn:microsoft.com/office/officeart/2005/8/layout/vList2"/>
    <dgm:cxn modelId="{3A23D8AF-E6C6-4AC1-9DC9-8CE64ECDCECE}" srcId="{F9250F0E-6E17-41A0-8E0F-9237CC535463}" destId="{97B03210-287E-443C-BF85-165231B3E2CC}" srcOrd="0" destOrd="0" parTransId="{202ADBBC-9687-45C5-9A42-CB2AA88054A8}" sibTransId="{EBB15F78-ECA2-4B3A-BE6F-2FBCE3271601}"/>
    <dgm:cxn modelId="{3967573F-ED29-4D82-A027-242F34C7CA8D}" type="presParOf" srcId="{E30CAC50-5E19-4970-BF98-E5A524349598}" destId="{609A6B5A-FDB5-4C87-B1B3-C3CCAB4E110B}" srcOrd="0" destOrd="0" presId="urn:microsoft.com/office/officeart/2005/8/layout/vList2"/>
    <dgm:cxn modelId="{C44A33B6-6A0A-462B-A8C9-4AC967881617}" type="presParOf" srcId="{E30CAC50-5E19-4970-BF98-E5A524349598}" destId="{89A0E611-D84A-410D-9A25-2EDA9CE18119}" srcOrd="1" destOrd="0" presId="urn:microsoft.com/office/officeart/2005/8/layout/vList2"/>
  </dgm:cxnLst>
  <dgm:bg>
    <a:solidFill>
      <a:schemeClr val="bg1"/>
    </a:solidFill>
  </dgm:bg>
  <dgm:whole/>
  <dgm:extLst>
    <a:ext uri="http://schemas.microsoft.com/office/drawing/2008/diagram">
      <dsp:dataModelExt xmlns:dsp="http://schemas.microsoft.com/office/drawing/2008/diagram" relId="rId15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1ED48301-4BC9-42C6-BA61-DF7D32485D9C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F9250F0E-6E17-41A0-8E0F-9237CC535463}">
      <dgm:prSet phldrT="[Текст]" custT="1"/>
      <dgm:spPr>
        <a:solidFill>
          <a:srgbClr val="195091"/>
        </a:solidFill>
        <a:ln>
          <a:solidFill>
            <a:srgbClr val="195091"/>
          </a:solidFill>
        </a:ln>
      </dgm:spPr>
      <dgm:t>
        <a:bodyPr/>
        <a:lstStyle/>
        <a:p>
          <a:pPr marL="176213" indent="0" algn="ctr" defTabSz="1066800">
            <a:lnSpc>
              <a:spcPct val="100000"/>
            </a:lnSpc>
            <a:spcBef>
              <a:spcPts val="1200"/>
            </a:spcBef>
            <a:spcAft>
              <a:spcPts val="0"/>
            </a:spcAft>
            <a:buNone/>
          </a:pPr>
          <a:r>
            <a:rPr lang="ru-RU" sz="2400" kern="1200" dirty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Направление подготовки 44.03.04 </a:t>
          </a:r>
        </a:p>
        <a:p>
          <a:pPr marL="176213" indent="0" algn="ctr" defTabSz="1066800">
            <a:lnSpc>
              <a:spcPct val="100000"/>
            </a:lnSpc>
            <a:spcBef>
              <a:spcPts val="1200"/>
            </a:spcBef>
            <a:spcAft>
              <a:spcPts val="0"/>
            </a:spcAft>
            <a:buNone/>
          </a:pPr>
          <a:r>
            <a:rPr lang="ru-RU" sz="2400" kern="1200" dirty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ПРОФЕССИОНАЛЬНОЕ ОБУЧЕНИЕ </a:t>
          </a:r>
          <a:r>
            <a:rPr lang="ru-RU" sz="2000" kern="1200" dirty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(по отраслям)</a:t>
          </a:r>
          <a:endParaRPr lang="ru-RU" sz="2400" kern="1200" dirty="0">
            <a:solidFill>
              <a:schemeClr val="bg1"/>
            </a:solidFill>
            <a:latin typeface="Open Sans" panose="020B0606030504020204" pitchFamily="34" charset="0"/>
            <a:ea typeface="Open Sans" panose="020B0606030504020204" pitchFamily="34" charset="0"/>
            <a:cs typeface="Open Sans" panose="020B0606030504020204" pitchFamily="34" charset="0"/>
          </a:endParaRPr>
        </a:p>
      </dgm:t>
    </dgm:pt>
    <dgm:pt modelId="{EFABFECD-6F43-414A-A982-EFF9F561675D}" type="parTrans" cxnId="{1EAAE6A0-E4DB-4E09-B1B5-896FBB89B4E6}">
      <dgm:prSet/>
      <dgm:spPr/>
      <dgm:t>
        <a:bodyPr/>
        <a:lstStyle/>
        <a:p>
          <a:pPr>
            <a:lnSpc>
              <a:spcPct val="100000"/>
            </a:lnSpc>
          </a:pPr>
          <a:endParaRPr lang="ru-RU" sz="1800"/>
        </a:p>
      </dgm:t>
    </dgm:pt>
    <dgm:pt modelId="{1AC2944D-6BF9-4FB3-A6D1-73917FE587FF}" type="sibTrans" cxnId="{1EAAE6A0-E4DB-4E09-B1B5-896FBB89B4E6}">
      <dgm:prSet/>
      <dgm:spPr/>
      <dgm:t>
        <a:bodyPr/>
        <a:lstStyle/>
        <a:p>
          <a:pPr>
            <a:lnSpc>
              <a:spcPct val="100000"/>
            </a:lnSpc>
          </a:pPr>
          <a:endParaRPr lang="ru-RU" sz="1800"/>
        </a:p>
      </dgm:t>
    </dgm:pt>
    <dgm:pt modelId="{97B03210-287E-443C-BF85-165231B3E2CC}">
      <dgm:prSet phldrT="[Текст]" custT="1"/>
      <dgm:spPr>
        <a:ln>
          <a:solidFill>
            <a:srgbClr val="195091"/>
          </a:solidFill>
        </a:ln>
      </dgm:spPr>
      <dgm:t>
        <a:bodyPr/>
        <a:lstStyle/>
        <a:p>
          <a:pPr marL="180000" indent="0" defTabSz="1066800">
            <a:lnSpc>
              <a:spcPct val="100000"/>
            </a:lnSpc>
            <a:spcBef>
              <a:spcPts val="0"/>
            </a:spcBef>
            <a:spcAft>
              <a:spcPts val="300"/>
            </a:spcAft>
            <a:buNone/>
          </a:pPr>
          <a:r>
            <a:rPr lang="ru-RU" sz="2400" kern="1200" dirty="0" smtClean="0">
              <a:solidFill>
                <a:srgbClr val="19509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Автомобильный транспорт</a:t>
          </a:r>
          <a:endParaRPr lang="ru-RU" sz="2400" kern="1200" dirty="0">
            <a:solidFill>
              <a:srgbClr val="CC2628"/>
            </a:solidFill>
            <a:latin typeface="Open Sans" panose="020B0606030504020204" pitchFamily="34" charset="0"/>
            <a:ea typeface="Open Sans" panose="020B0606030504020204" pitchFamily="34" charset="0"/>
            <a:cs typeface="Open Sans" panose="020B0606030504020204" pitchFamily="34" charset="0"/>
          </a:endParaRPr>
        </a:p>
      </dgm:t>
    </dgm:pt>
    <dgm:pt modelId="{202ADBBC-9687-45C5-9A42-CB2AA88054A8}" type="parTrans" cxnId="{3A23D8AF-E6C6-4AC1-9DC9-8CE64ECDCECE}">
      <dgm:prSet/>
      <dgm:spPr/>
      <dgm:t>
        <a:bodyPr/>
        <a:lstStyle/>
        <a:p>
          <a:pPr>
            <a:lnSpc>
              <a:spcPct val="100000"/>
            </a:lnSpc>
          </a:pPr>
          <a:endParaRPr lang="ru-RU" sz="1800"/>
        </a:p>
      </dgm:t>
    </dgm:pt>
    <dgm:pt modelId="{EBB15F78-ECA2-4B3A-BE6F-2FBCE3271601}" type="sibTrans" cxnId="{3A23D8AF-E6C6-4AC1-9DC9-8CE64ECDCECE}">
      <dgm:prSet/>
      <dgm:spPr/>
      <dgm:t>
        <a:bodyPr/>
        <a:lstStyle/>
        <a:p>
          <a:pPr>
            <a:lnSpc>
              <a:spcPct val="100000"/>
            </a:lnSpc>
          </a:pPr>
          <a:endParaRPr lang="ru-RU" sz="1800"/>
        </a:p>
      </dgm:t>
    </dgm:pt>
    <dgm:pt modelId="{EECB6D09-F309-407E-8704-8DB37B30FE78}">
      <dgm:prSet phldrT="[Текст]" custT="1"/>
      <dgm:spPr>
        <a:ln>
          <a:solidFill>
            <a:srgbClr val="195091"/>
          </a:solidFill>
        </a:ln>
      </dgm:spPr>
      <dgm:t>
        <a:bodyPr/>
        <a:lstStyle/>
        <a:p>
          <a:pPr marL="180000" indent="0" defTabSz="1066800">
            <a:lnSpc>
              <a:spcPct val="100000"/>
            </a:lnSpc>
            <a:spcBef>
              <a:spcPts val="0"/>
            </a:spcBef>
            <a:spcAft>
              <a:spcPts val="0"/>
            </a:spcAft>
            <a:buNone/>
          </a:pPr>
          <a:r>
            <a:rPr lang="ru-RU" sz="2400" kern="1200" dirty="0" smtClean="0">
              <a:solidFill>
                <a:srgbClr val="19509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Электроэнергетика (по элективным модулям)</a:t>
          </a:r>
          <a:endParaRPr lang="ru-RU" sz="2400" kern="1200" dirty="0">
            <a:solidFill>
              <a:srgbClr val="CC2628"/>
            </a:solidFill>
            <a:latin typeface="Open Sans" panose="020B0606030504020204" pitchFamily="34" charset="0"/>
            <a:ea typeface="Open Sans" panose="020B0606030504020204" pitchFamily="34" charset="0"/>
            <a:cs typeface="Open Sans" panose="020B0606030504020204" pitchFamily="34" charset="0"/>
          </a:endParaRPr>
        </a:p>
      </dgm:t>
    </dgm:pt>
    <dgm:pt modelId="{ACB9114F-9570-4C2D-B7E9-020904B79E8F}" type="parTrans" cxnId="{8A8C982F-0452-44C3-945E-DF2CAC157CFF}">
      <dgm:prSet/>
      <dgm:spPr/>
      <dgm:t>
        <a:bodyPr/>
        <a:lstStyle/>
        <a:p>
          <a:pPr>
            <a:lnSpc>
              <a:spcPct val="100000"/>
            </a:lnSpc>
          </a:pPr>
          <a:endParaRPr lang="ru-RU" sz="1600"/>
        </a:p>
      </dgm:t>
    </dgm:pt>
    <dgm:pt modelId="{9D0AC511-898F-4D8B-8EE9-CB9CB052A31A}" type="sibTrans" cxnId="{8A8C982F-0452-44C3-945E-DF2CAC157CFF}">
      <dgm:prSet/>
      <dgm:spPr/>
      <dgm:t>
        <a:bodyPr/>
        <a:lstStyle/>
        <a:p>
          <a:pPr>
            <a:lnSpc>
              <a:spcPct val="100000"/>
            </a:lnSpc>
          </a:pPr>
          <a:endParaRPr lang="ru-RU" sz="1600"/>
        </a:p>
      </dgm:t>
    </dgm:pt>
    <dgm:pt modelId="{43B77436-980E-4CDF-9999-F3E50FDB3A55}">
      <dgm:prSet phldrT="[Текст]" custT="1"/>
      <dgm:spPr>
        <a:ln>
          <a:solidFill>
            <a:srgbClr val="195091"/>
          </a:solidFill>
        </a:ln>
      </dgm:spPr>
      <dgm:t>
        <a:bodyPr/>
        <a:lstStyle/>
        <a:p>
          <a:pPr marL="180000" indent="0" defTabSz="1066800">
            <a:lnSpc>
              <a:spcPct val="100000"/>
            </a:lnSpc>
            <a:spcBef>
              <a:spcPts val="0"/>
            </a:spcBef>
            <a:spcAft>
              <a:spcPts val="300"/>
            </a:spcAft>
            <a:buNone/>
          </a:pPr>
          <a:r>
            <a:rPr lang="ru-RU" sz="2400" kern="1200" dirty="0" smtClean="0">
              <a:solidFill>
                <a:srgbClr val="19509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Цифровые технологии в электроэнергетике и транспорте (по элективным модулям)</a:t>
          </a:r>
          <a:endParaRPr lang="ru-RU" sz="2400" kern="1200" dirty="0">
            <a:solidFill>
              <a:srgbClr val="CC2628"/>
            </a:solidFill>
            <a:latin typeface="Open Sans" panose="020B0606030504020204" pitchFamily="34" charset="0"/>
            <a:ea typeface="Open Sans" panose="020B0606030504020204" pitchFamily="34" charset="0"/>
            <a:cs typeface="Open Sans" panose="020B0606030504020204" pitchFamily="34" charset="0"/>
          </a:endParaRPr>
        </a:p>
      </dgm:t>
    </dgm:pt>
    <dgm:pt modelId="{D4091FC1-07E2-48CF-80E9-77C8235BCC40}" type="parTrans" cxnId="{32015392-46AE-4545-AB86-13239929A28E}">
      <dgm:prSet/>
      <dgm:spPr/>
      <dgm:t>
        <a:bodyPr/>
        <a:lstStyle/>
        <a:p>
          <a:endParaRPr lang="ru-RU" sz="1600"/>
        </a:p>
      </dgm:t>
    </dgm:pt>
    <dgm:pt modelId="{B1C0F4B5-1E3D-4FD5-B752-082AAA8CE348}" type="sibTrans" cxnId="{32015392-46AE-4545-AB86-13239929A28E}">
      <dgm:prSet/>
      <dgm:spPr/>
      <dgm:t>
        <a:bodyPr/>
        <a:lstStyle/>
        <a:p>
          <a:endParaRPr lang="ru-RU" sz="1600"/>
        </a:p>
      </dgm:t>
    </dgm:pt>
    <dgm:pt modelId="{E30CAC50-5E19-4970-BF98-E5A524349598}" type="pres">
      <dgm:prSet presAssocID="{1ED48301-4BC9-42C6-BA61-DF7D32485D9C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609A6B5A-FDB5-4C87-B1B3-C3CCAB4E110B}" type="pres">
      <dgm:prSet presAssocID="{F9250F0E-6E17-41A0-8E0F-9237CC535463}" presName="parentText" presStyleLbl="node1" presStyleIdx="0" presStyleCnt="1" custScaleY="69564" custLinFactNeighborY="-893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9A0E611-D84A-410D-9A25-2EDA9CE18119}" type="pres">
      <dgm:prSet presAssocID="{F9250F0E-6E17-41A0-8E0F-9237CC535463}" presName="childText" presStyleLbl="revTx" presStyleIdx="0" presStyleCnt="1" custScaleY="100063" custLinFactNeighborY="-652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1EAAE6A0-E4DB-4E09-B1B5-896FBB89B4E6}" srcId="{1ED48301-4BC9-42C6-BA61-DF7D32485D9C}" destId="{F9250F0E-6E17-41A0-8E0F-9237CC535463}" srcOrd="0" destOrd="0" parTransId="{EFABFECD-6F43-414A-A982-EFF9F561675D}" sibTransId="{1AC2944D-6BF9-4FB3-A6D1-73917FE587FF}"/>
    <dgm:cxn modelId="{8A8C982F-0452-44C3-945E-DF2CAC157CFF}" srcId="{F9250F0E-6E17-41A0-8E0F-9237CC535463}" destId="{EECB6D09-F309-407E-8704-8DB37B30FE78}" srcOrd="2" destOrd="0" parTransId="{ACB9114F-9570-4C2D-B7E9-020904B79E8F}" sibTransId="{9D0AC511-898F-4D8B-8EE9-CB9CB052A31A}"/>
    <dgm:cxn modelId="{B1579CE1-C157-42F0-B5D3-A0D6E6AEF940}" type="presOf" srcId="{97B03210-287E-443C-BF85-165231B3E2CC}" destId="{89A0E611-D84A-410D-9A25-2EDA9CE18119}" srcOrd="0" destOrd="0" presId="urn:microsoft.com/office/officeart/2005/8/layout/vList2"/>
    <dgm:cxn modelId="{89EA5095-41E1-4F82-A9A2-808945213AF9}" type="presOf" srcId="{EECB6D09-F309-407E-8704-8DB37B30FE78}" destId="{89A0E611-D84A-410D-9A25-2EDA9CE18119}" srcOrd="0" destOrd="2" presId="urn:microsoft.com/office/officeart/2005/8/layout/vList2"/>
    <dgm:cxn modelId="{1265698D-188D-4942-8F7F-1A952D0CCE30}" type="presOf" srcId="{43B77436-980E-4CDF-9999-F3E50FDB3A55}" destId="{89A0E611-D84A-410D-9A25-2EDA9CE18119}" srcOrd="0" destOrd="1" presId="urn:microsoft.com/office/officeart/2005/8/layout/vList2"/>
    <dgm:cxn modelId="{0B54CEA3-AED2-43D0-9C97-96CA0D583C3B}" type="presOf" srcId="{F9250F0E-6E17-41A0-8E0F-9237CC535463}" destId="{609A6B5A-FDB5-4C87-B1B3-C3CCAB4E110B}" srcOrd="0" destOrd="0" presId="urn:microsoft.com/office/officeart/2005/8/layout/vList2"/>
    <dgm:cxn modelId="{3A23D8AF-E6C6-4AC1-9DC9-8CE64ECDCECE}" srcId="{F9250F0E-6E17-41A0-8E0F-9237CC535463}" destId="{97B03210-287E-443C-BF85-165231B3E2CC}" srcOrd="0" destOrd="0" parTransId="{202ADBBC-9687-45C5-9A42-CB2AA88054A8}" sibTransId="{EBB15F78-ECA2-4B3A-BE6F-2FBCE3271601}"/>
    <dgm:cxn modelId="{32015392-46AE-4545-AB86-13239929A28E}" srcId="{F9250F0E-6E17-41A0-8E0F-9237CC535463}" destId="{43B77436-980E-4CDF-9999-F3E50FDB3A55}" srcOrd="1" destOrd="0" parTransId="{D4091FC1-07E2-48CF-80E9-77C8235BCC40}" sibTransId="{B1C0F4B5-1E3D-4FD5-B752-082AAA8CE348}"/>
    <dgm:cxn modelId="{92BE6BE3-5F2B-4ADD-9CBA-2A3B9D537010}" type="presOf" srcId="{1ED48301-4BC9-42C6-BA61-DF7D32485D9C}" destId="{E30CAC50-5E19-4970-BF98-E5A524349598}" srcOrd="0" destOrd="0" presId="urn:microsoft.com/office/officeart/2005/8/layout/vList2"/>
    <dgm:cxn modelId="{C74D83AD-A7ED-4BF1-95B0-8A98A0CE4D01}" type="presParOf" srcId="{E30CAC50-5E19-4970-BF98-E5A524349598}" destId="{609A6B5A-FDB5-4C87-B1B3-C3CCAB4E110B}" srcOrd="0" destOrd="0" presId="urn:microsoft.com/office/officeart/2005/8/layout/vList2"/>
    <dgm:cxn modelId="{F1C26FAB-F28A-4389-8F6A-A857EA3722D5}" type="presParOf" srcId="{E30CAC50-5E19-4970-BF98-E5A524349598}" destId="{89A0E611-D84A-410D-9A25-2EDA9CE18119}" srcOrd="1" destOrd="0" presId="urn:microsoft.com/office/officeart/2005/8/layout/vList2"/>
  </dgm:cxnLst>
  <dgm:bg>
    <a:solidFill>
      <a:schemeClr val="bg1"/>
    </a:solidFill>
  </dgm:bg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1ED48301-4BC9-42C6-BA61-DF7D32485D9C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F9250F0E-6E17-41A0-8E0F-9237CC535463}">
      <dgm:prSet phldrT="[Текст]" custT="1"/>
      <dgm:spPr>
        <a:solidFill>
          <a:srgbClr val="195091"/>
        </a:solidFill>
        <a:ln>
          <a:solidFill>
            <a:srgbClr val="195091"/>
          </a:solidFill>
        </a:ln>
      </dgm:spPr>
      <dgm:t>
        <a:bodyPr/>
        <a:lstStyle/>
        <a:p>
          <a:pPr marL="176213" indent="0" algn="ctr" defTabSz="1066800">
            <a:lnSpc>
              <a:spcPct val="100000"/>
            </a:lnSpc>
            <a:spcBef>
              <a:spcPts val="1200"/>
            </a:spcBef>
            <a:spcAft>
              <a:spcPts val="0"/>
            </a:spcAft>
            <a:buNone/>
          </a:pPr>
          <a:r>
            <a:rPr lang="ru-RU" sz="2400" kern="1200" dirty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Направление подготовки </a:t>
          </a:r>
          <a:r>
            <a:rPr lang="ru-RU" sz="2400" kern="1200" dirty="0" smtClean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13.03.02 ЭЛЕКТРОЭНЕРГЕТИКА И ЭЛЕКТРОТЕХНИКА</a:t>
          </a:r>
          <a:endParaRPr lang="ru-RU" sz="2400" kern="1200" dirty="0">
            <a:solidFill>
              <a:schemeClr val="bg1"/>
            </a:solidFill>
            <a:latin typeface="Open Sans" panose="020B0606030504020204" pitchFamily="34" charset="0"/>
            <a:ea typeface="Open Sans" panose="020B0606030504020204" pitchFamily="34" charset="0"/>
            <a:cs typeface="Open Sans" panose="020B0606030504020204" pitchFamily="34" charset="0"/>
          </a:endParaRPr>
        </a:p>
      </dgm:t>
    </dgm:pt>
    <dgm:pt modelId="{EFABFECD-6F43-414A-A982-EFF9F561675D}" type="parTrans" cxnId="{1EAAE6A0-E4DB-4E09-B1B5-896FBB89B4E6}">
      <dgm:prSet/>
      <dgm:spPr/>
      <dgm:t>
        <a:bodyPr/>
        <a:lstStyle/>
        <a:p>
          <a:pPr>
            <a:lnSpc>
              <a:spcPct val="100000"/>
            </a:lnSpc>
          </a:pPr>
          <a:endParaRPr lang="ru-RU" sz="1800"/>
        </a:p>
      </dgm:t>
    </dgm:pt>
    <dgm:pt modelId="{1AC2944D-6BF9-4FB3-A6D1-73917FE587FF}" type="sibTrans" cxnId="{1EAAE6A0-E4DB-4E09-B1B5-896FBB89B4E6}">
      <dgm:prSet/>
      <dgm:spPr/>
      <dgm:t>
        <a:bodyPr/>
        <a:lstStyle/>
        <a:p>
          <a:pPr>
            <a:lnSpc>
              <a:spcPct val="100000"/>
            </a:lnSpc>
          </a:pPr>
          <a:endParaRPr lang="ru-RU" sz="1800"/>
        </a:p>
      </dgm:t>
    </dgm:pt>
    <dgm:pt modelId="{97B03210-287E-443C-BF85-165231B3E2CC}">
      <dgm:prSet phldrT="[Текст]" custT="1"/>
      <dgm:spPr>
        <a:ln>
          <a:solidFill>
            <a:srgbClr val="195091"/>
          </a:solidFill>
        </a:ln>
      </dgm:spPr>
      <dgm:t>
        <a:bodyPr/>
        <a:lstStyle/>
        <a:p>
          <a:pPr marL="180000" indent="0" defTabSz="1066800">
            <a:lnSpc>
              <a:spcPct val="100000"/>
            </a:lnSpc>
            <a:spcBef>
              <a:spcPts val="0"/>
            </a:spcBef>
            <a:spcAft>
              <a:spcPts val="600"/>
            </a:spcAft>
            <a:buNone/>
          </a:pPr>
          <a:r>
            <a:rPr lang="ru-RU" sz="2400" kern="1200" dirty="0" smtClean="0">
              <a:solidFill>
                <a:srgbClr val="19509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Электроэнергетика и электротехника </a:t>
          </a:r>
          <a:br>
            <a:rPr lang="ru-RU" sz="2400" kern="1200" dirty="0" smtClean="0">
              <a:solidFill>
                <a:srgbClr val="19509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</a:br>
          <a:r>
            <a:rPr lang="ru-RU" sz="2400" kern="1200" dirty="0" smtClean="0">
              <a:solidFill>
                <a:srgbClr val="19509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(по элективным модулям)</a:t>
          </a:r>
          <a:endParaRPr lang="ru-RU" sz="2400" kern="1200" dirty="0">
            <a:solidFill>
              <a:srgbClr val="195091"/>
            </a:solidFill>
            <a:latin typeface="Open Sans" panose="020B0606030504020204" pitchFamily="34" charset="0"/>
            <a:ea typeface="Open Sans" panose="020B0606030504020204" pitchFamily="34" charset="0"/>
            <a:cs typeface="Open Sans" panose="020B0606030504020204" pitchFamily="34" charset="0"/>
          </a:endParaRPr>
        </a:p>
      </dgm:t>
    </dgm:pt>
    <dgm:pt modelId="{202ADBBC-9687-45C5-9A42-CB2AA88054A8}" type="parTrans" cxnId="{3A23D8AF-E6C6-4AC1-9DC9-8CE64ECDCECE}">
      <dgm:prSet/>
      <dgm:spPr/>
      <dgm:t>
        <a:bodyPr/>
        <a:lstStyle/>
        <a:p>
          <a:pPr>
            <a:lnSpc>
              <a:spcPct val="100000"/>
            </a:lnSpc>
          </a:pPr>
          <a:endParaRPr lang="ru-RU" sz="1800"/>
        </a:p>
      </dgm:t>
    </dgm:pt>
    <dgm:pt modelId="{EBB15F78-ECA2-4B3A-BE6F-2FBCE3271601}" type="sibTrans" cxnId="{3A23D8AF-E6C6-4AC1-9DC9-8CE64ECDCECE}">
      <dgm:prSet/>
      <dgm:spPr/>
      <dgm:t>
        <a:bodyPr/>
        <a:lstStyle/>
        <a:p>
          <a:pPr>
            <a:lnSpc>
              <a:spcPct val="100000"/>
            </a:lnSpc>
          </a:pPr>
          <a:endParaRPr lang="ru-RU" sz="1800"/>
        </a:p>
      </dgm:t>
    </dgm:pt>
    <dgm:pt modelId="{E30CAC50-5E19-4970-BF98-E5A524349598}" type="pres">
      <dgm:prSet presAssocID="{1ED48301-4BC9-42C6-BA61-DF7D32485D9C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609A6B5A-FDB5-4C87-B1B3-C3CCAB4E110B}" type="pres">
      <dgm:prSet presAssocID="{F9250F0E-6E17-41A0-8E0F-9237CC535463}" presName="parentText" presStyleLbl="node1" presStyleIdx="0" presStyleCnt="1" custScaleY="69564" custLinFactNeighborY="-527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9A0E611-D84A-410D-9A25-2EDA9CE18119}" type="pres">
      <dgm:prSet presAssocID="{F9250F0E-6E17-41A0-8E0F-9237CC535463}" presName="childText" presStyleLbl="revTx" presStyleIdx="0" presStyleCnt="1" custScaleY="97782" custLinFactNeighborY="-143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1EAAE6A0-E4DB-4E09-B1B5-896FBB89B4E6}" srcId="{1ED48301-4BC9-42C6-BA61-DF7D32485D9C}" destId="{F9250F0E-6E17-41A0-8E0F-9237CC535463}" srcOrd="0" destOrd="0" parTransId="{EFABFECD-6F43-414A-A982-EFF9F561675D}" sibTransId="{1AC2944D-6BF9-4FB3-A6D1-73917FE587FF}"/>
    <dgm:cxn modelId="{00717E85-1D3B-4C37-8E62-1B58508CABD4}" type="presOf" srcId="{1ED48301-4BC9-42C6-BA61-DF7D32485D9C}" destId="{E30CAC50-5E19-4970-BF98-E5A524349598}" srcOrd="0" destOrd="0" presId="urn:microsoft.com/office/officeart/2005/8/layout/vList2"/>
    <dgm:cxn modelId="{856BEC62-EF78-448A-A32E-C3E7986DEBD2}" type="presOf" srcId="{97B03210-287E-443C-BF85-165231B3E2CC}" destId="{89A0E611-D84A-410D-9A25-2EDA9CE18119}" srcOrd="0" destOrd="0" presId="urn:microsoft.com/office/officeart/2005/8/layout/vList2"/>
    <dgm:cxn modelId="{3A23D8AF-E6C6-4AC1-9DC9-8CE64ECDCECE}" srcId="{F9250F0E-6E17-41A0-8E0F-9237CC535463}" destId="{97B03210-287E-443C-BF85-165231B3E2CC}" srcOrd="0" destOrd="0" parTransId="{202ADBBC-9687-45C5-9A42-CB2AA88054A8}" sibTransId="{EBB15F78-ECA2-4B3A-BE6F-2FBCE3271601}"/>
    <dgm:cxn modelId="{7E31F575-03E3-4B93-ACF6-C765FDFE2F9F}" type="presOf" srcId="{F9250F0E-6E17-41A0-8E0F-9237CC535463}" destId="{609A6B5A-FDB5-4C87-B1B3-C3CCAB4E110B}" srcOrd="0" destOrd="0" presId="urn:microsoft.com/office/officeart/2005/8/layout/vList2"/>
    <dgm:cxn modelId="{0A4AA32C-5C69-473F-9EE3-E0477557B13D}" type="presParOf" srcId="{E30CAC50-5E19-4970-BF98-E5A524349598}" destId="{609A6B5A-FDB5-4C87-B1B3-C3CCAB4E110B}" srcOrd="0" destOrd="0" presId="urn:microsoft.com/office/officeart/2005/8/layout/vList2"/>
    <dgm:cxn modelId="{76680F0C-F658-40E8-8A33-659369FA0224}" type="presParOf" srcId="{E30CAC50-5E19-4970-BF98-E5A524349598}" destId="{89A0E611-D84A-410D-9A25-2EDA9CE18119}" srcOrd="1" destOrd="0" presId="urn:microsoft.com/office/officeart/2005/8/layout/vList2"/>
  </dgm:cxnLst>
  <dgm:bg>
    <a:solidFill>
      <a:schemeClr val="bg1"/>
    </a:solidFill>
  </dgm:bg>
  <dgm:whole/>
  <dgm:extLst>
    <a:ext uri="http://schemas.microsoft.com/office/drawing/2008/diagram">
      <dsp:dataModelExt xmlns:dsp="http://schemas.microsoft.com/office/drawing/2008/diagram" relId="rId1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1ED48301-4BC9-42C6-BA61-DF7D32485D9C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F9250F0E-6E17-41A0-8E0F-9237CC535463}">
      <dgm:prSet phldrT="[Текст]" custT="1"/>
      <dgm:spPr>
        <a:solidFill>
          <a:srgbClr val="195091"/>
        </a:solidFill>
        <a:ln>
          <a:solidFill>
            <a:srgbClr val="195091"/>
          </a:solidFill>
        </a:ln>
      </dgm:spPr>
      <dgm:t>
        <a:bodyPr/>
        <a:lstStyle/>
        <a:p>
          <a:pPr marL="176213" indent="0" algn="ctr" defTabSz="1066800">
            <a:lnSpc>
              <a:spcPct val="100000"/>
            </a:lnSpc>
            <a:spcBef>
              <a:spcPts val="1200"/>
            </a:spcBef>
            <a:spcAft>
              <a:spcPts val="0"/>
            </a:spcAft>
            <a:buNone/>
          </a:pPr>
          <a:r>
            <a:rPr lang="ru-RU" sz="2400" kern="1200" dirty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Направление подготовки 44.03.04 </a:t>
          </a:r>
        </a:p>
        <a:p>
          <a:pPr marL="176213" indent="0" algn="ctr" defTabSz="1066800">
            <a:lnSpc>
              <a:spcPct val="100000"/>
            </a:lnSpc>
            <a:spcBef>
              <a:spcPts val="1200"/>
            </a:spcBef>
            <a:spcAft>
              <a:spcPts val="0"/>
            </a:spcAft>
            <a:buNone/>
          </a:pPr>
          <a:r>
            <a:rPr lang="ru-RU" sz="2400" kern="1200" dirty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ПРОФЕССИОНАЛЬНОЕ ОБУЧЕНИЕ </a:t>
          </a:r>
          <a:r>
            <a:rPr lang="ru-RU" sz="2000" kern="1200" dirty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(по отраслям)</a:t>
          </a:r>
          <a:endParaRPr lang="ru-RU" sz="2400" kern="1200" dirty="0">
            <a:solidFill>
              <a:schemeClr val="bg1"/>
            </a:solidFill>
            <a:latin typeface="Open Sans" panose="020B0606030504020204" pitchFamily="34" charset="0"/>
            <a:ea typeface="Open Sans" panose="020B0606030504020204" pitchFamily="34" charset="0"/>
            <a:cs typeface="Open Sans" panose="020B0606030504020204" pitchFamily="34" charset="0"/>
          </a:endParaRPr>
        </a:p>
      </dgm:t>
    </dgm:pt>
    <dgm:pt modelId="{EFABFECD-6F43-414A-A982-EFF9F561675D}" type="parTrans" cxnId="{1EAAE6A0-E4DB-4E09-B1B5-896FBB89B4E6}">
      <dgm:prSet/>
      <dgm:spPr/>
      <dgm:t>
        <a:bodyPr/>
        <a:lstStyle/>
        <a:p>
          <a:pPr>
            <a:lnSpc>
              <a:spcPct val="100000"/>
            </a:lnSpc>
          </a:pPr>
          <a:endParaRPr lang="ru-RU" sz="1800"/>
        </a:p>
      </dgm:t>
    </dgm:pt>
    <dgm:pt modelId="{1AC2944D-6BF9-4FB3-A6D1-73917FE587FF}" type="sibTrans" cxnId="{1EAAE6A0-E4DB-4E09-B1B5-896FBB89B4E6}">
      <dgm:prSet/>
      <dgm:spPr/>
      <dgm:t>
        <a:bodyPr/>
        <a:lstStyle/>
        <a:p>
          <a:pPr>
            <a:lnSpc>
              <a:spcPct val="100000"/>
            </a:lnSpc>
          </a:pPr>
          <a:endParaRPr lang="ru-RU" sz="1800"/>
        </a:p>
      </dgm:t>
    </dgm:pt>
    <dgm:pt modelId="{97B03210-287E-443C-BF85-165231B3E2CC}">
      <dgm:prSet phldrT="[Текст]" custT="1"/>
      <dgm:spPr>
        <a:ln>
          <a:solidFill>
            <a:srgbClr val="195091"/>
          </a:solidFill>
        </a:ln>
      </dgm:spPr>
      <dgm:t>
        <a:bodyPr/>
        <a:lstStyle/>
        <a:p>
          <a:pPr marL="180000" indent="0" defTabSz="1066800">
            <a:lnSpc>
              <a:spcPct val="100000"/>
            </a:lnSpc>
            <a:spcBef>
              <a:spcPts val="0"/>
            </a:spcBef>
            <a:spcAft>
              <a:spcPts val="300"/>
            </a:spcAft>
            <a:buNone/>
          </a:pPr>
          <a:r>
            <a:rPr lang="ru-RU" altLang="ru-RU" sz="2400" kern="1200" dirty="0" smtClean="0">
              <a:solidFill>
                <a:srgbClr val="19509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Высокие технологии в сварке и плазменной обработке материалов</a:t>
          </a:r>
          <a:endParaRPr lang="ru-RU" sz="2400" kern="1200" dirty="0">
            <a:solidFill>
              <a:srgbClr val="CC2628"/>
            </a:solidFill>
            <a:latin typeface="Open Sans" panose="020B0606030504020204" pitchFamily="34" charset="0"/>
            <a:ea typeface="Open Sans" panose="020B0606030504020204" pitchFamily="34" charset="0"/>
            <a:cs typeface="Open Sans" panose="020B0606030504020204" pitchFamily="34" charset="0"/>
          </a:endParaRPr>
        </a:p>
      </dgm:t>
    </dgm:pt>
    <dgm:pt modelId="{202ADBBC-9687-45C5-9A42-CB2AA88054A8}" type="parTrans" cxnId="{3A23D8AF-E6C6-4AC1-9DC9-8CE64ECDCECE}">
      <dgm:prSet/>
      <dgm:spPr/>
      <dgm:t>
        <a:bodyPr/>
        <a:lstStyle/>
        <a:p>
          <a:pPr>
            <a:lnSpc>
              <a:spcPct val="100000"/>
            </a:lnSpc>
          </a:pPr>
          <a:endParaRPr lang="ru-RU" sz="1800"/>
        </a:p>
      </dgm:t>
    </dgm:pt>
    <dgm:pt modelId="{EBB15F78-ECA2-4B3A-BE6F-2FBCE3271601}" type="sibTrans" cxnId="{3A23D8AF-E6C6-4AC1-9DC9-8CE64ECDCECE}">
      <dgm:prSet/>
      <dgm:spPr/>
      <dgm:t>
        <a:bodyPr/>
        <a:lstStyle/>
        <a:p>
          <a:pPr>
            <a:lnSpc>
              <a:spcPct val="100000"/>
            </a:lnSpc>
          </a:pPr>
          <a:endParaRPr lang="ru-RU" sz="1800"/>
        </a:p>
      </dgm:t>
    </dgm:pt>
    <dgm:pt modelId="{43B77436-980E-4CDF-9999-F3E50FDB3A55}">
      <dgm:prSet phldrT="[Текст]" custT="1"/>
      <dgm:spPr>
        <a:ln>
          <a:solidFill>
            <a:srgbClr val="195091"/>
          </a:solidFill>
        </a:ln>
      </dgm:spPr>
      <dgm:t>
        <a:bodyPr/>
        <a:lstStyle/>
        <a:p>
          <a:pPr marL="180000" indent="0" defTabSz="1066800">
            <a:lnSpc>
              <a:spcPct val="100000"/>
            </a:lnSpc>
            <a:spcBef>
              <a:spcPts val="0"/>
            </a:spcBef>
            <a:spcAft>
              <a:spcPts val="300"/>
            </a:spcAft>
            <a:buNone/>
          </a:pPr>
          <a:r>
            <a:rPr lang="ru-RU" sz="2400" kern="1200" dirty="0" smtClean="0">
              <a:solidFill>
                <a:srgbClr val="19509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Машиностроение и </a:t>
          </a:r>
          <a:r>
            <a:rPr lang="ru-RU" sz="2400" kern="1200" dirty="0" err="1" smtClean="0">
              <a:solidFill>
                <a:srgbClr val="19509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материалообработка</a:t>
          </a:r>
          <a:r>
            <a:rPr lang="ru-RU" sz="2400" kern="1200" dirty="0" smtClean="0">
              <a:solidFill>
                <a:srgbClr val="19509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 (Инжиниринг обеспечения качества машиностроения)</a:t>
          </a:r>
          <a:endParaRPr lang="ru-RU" sz="2400" kern="1200" dirty="0">
            <a:solidFill>
              <a:srgbClr val="CC2628"/>
            </a:solidFill>
            <a:latin typeface="Open Sans" panose="020B0606030504020204" pitchFamily="34" charset="0"/>
            <a:ea typeface="Open Sans" panose="020B0606030504020204" pitchFamily="34" charset="0"/>
            <a:cs typeface="Open Sans" panose="020B0606030504020204" pitchFamily="34" charset="0"/>
          </a:endParaRPr>
        </a:p>
      </dgm:t>
    </dgm:pt>
    <dgm:pt modelId="{D4091FC1-07E2-48CF-80E9-77C8235BCC40}" type="parTrans" cxnId="{32015392-46AE-4545-AB86-13239929A28E}">
      <dgm:prSet/>
      <dgm:spPr/>
      <dgm:t>
        <a:bodyPr/>
        <a:lstStyle/>
        <a:p>
          <a:endParaRPr lang="ru-RU" sz="1600"/>
        </a:p>
      </dgm:t>
    </dgm:pt>
    <dgm:pt modelId="{B1C0F4B5-1E3D-4FD5-B752-082AAA8CE348}" type="sibTrans" cxnId="{32015392-46AE-4545-AB86-13239929A28E}">
      <dgm:prSet/>
      <dgm:spPr/>
      <dgm:t>
        <a:bodyPr/>
        <a:lstStyle/>
        <a:p>
          <a:endParaRPr lang="ru-RU" sz="1600"/>
        </a:p>
      </dgm:t>
    </dgm:pt>
    <dgm:pt modelId="{E0D12895-22FE-40F6-89EF-458E6F54538B}">
      <dgm:prSet phldrT="[Текст]" custT="1"/>
      <dgm:spPr>
        <a:ln>
          <a:solidFill>
            <a:srgbClr val="195091"/>
          </a:solidFill>
        </a:ln>
      </dgm:spPr>
      <dgm:t>
        <a:bodyPr/>
        <a:lstStyle/>
        <a:p>
          <a:pPr marL="180000" indent="0" defTabSz="1066800">
            <a:lnSpc>
              <a:spcPct val="100000"/>
            </a:lnSpc>
            <a:spcBef>
              <a:spcPts val="0"/>
            </a:spcBef>
            <a:spcAft>
              <a:spcPts val="300"/>
            </a:spcAft>
            <a:buNone/>
          </a:pPr>
          <a:r>
            <a:rPr lang="ru-RU" altLang="ru-RU" sz="2400" kern="1200" dirty="0" smtClean="0">
              <a:solidFill>
                <a:srgbClr val="19509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Промышленный инжиниринг (по элективным модулям)</a:t>
          </a:r>
          <a:endParaRPr lang="ru-RU" sz="2400" kern="1200" dirty="0">
            <a:solidFill>
              <a:srgbClr val="CC2628"/>
            </a:solidFill>
            <a:latin typeface="Open Sans" panose="020B0606030504020204" pitchFamily="34" charset="0"/>
            <a:ea typeface="Open Sans" panose="020B0606030504020204" pitchFamily="34" charset="0"/>
            <a:cs typeface="Open Sans" panose="020B0606030504020204" pitchFamily="34" charset="0"/>
          </a:endParaRPr>
        </a:p>
      </dgm:t>
    </dgm:pt>
    <dgm:pt modelId="{D4C51E67-A919-4E01-B973-BE544D3E97F5}" type="parTrans" cxnId="{4F9A00E3-DF9C-4084-AB56-841F34490754}">
      <dgm:prSet/>
      <dgm:spPr/>
      <dgm:t>
        <a:bodyPr/>
        <a:lstStyle/>
        <a:p>
          <a:endParaRPr lang="ru-RU"/>
        </a:p>
      </dgm:t>
    </dgm:pt>
    <dgm:pt modelId="{7018AD07-62BD-42FF-B854-A2FC8571CF38}" type="sibTrans" cxnId="{4F9A00E3-DF9C-4084-AB56-841F34490754}">
      <dgm:prSet/>
      <dgm:spPr/>
      <dgm:t>
        <a:bodyPr/>
        <a:lstStyle/>
        <a:p>
          <a:endParaRPr lang="ru-RU"/>
        </a:p>
      </dgm:t>
    </dgm:pt>
    <dgm:pt modelId="{E30CAC50-5E19-4970-BF98-E5A524349598}" type="pres">
      <dgm:prSet presAssocID="{1ED48301-4BC9-42C6-BA61-DF7D32485D9C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609A6B5A-FDB5-4C87-B1B3-C3CCAB4E110B}" type="pres">
      <dgm:prSet presAssocID="{F9250F0E-6E17-41A0-8E0F-9237CC535463}" presName="parentText" presStyleLbl="node1" presStyleIdx="0" presStyleCnt="1" custScaleY="69564" custLinFactNeighborY="-893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9A0E611-D84A-410D-9A25-2EDA9CE18119}" type="pres">
      <dgm:prSet presAssocID="{F9250F0E-6E17-41A0-8E0F-9237CC535463}" presName="childText" presStyleLbl="revTx" presStyleIdx="0" presStyleCnt="1" custScaleY="100063" custLinFactNeighborY="-652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4F9A00E3-DF9C-4084-AB56-841F34490754}" srcId="{F9250F0E-6E17-41A0-8E0F-9237CC535463}" destId="{E0D12895-22FE-40F6-89EF-458E6F54538B}" srcOrd="1" destOrd="0" parTransId="{D4C51E67-A919-4E01-B973-BE544D3E97F5}" sibTransId="{7018AD07-62BD-42FF-B854-A2FC8571CF38}"/>
    <dgm:cxn modelId="{32015392-46AE-4545-AB86-13239929A28E}" srcId="{F9250F0E-6E17-41A0-8E0F-9237CC535463}" destId="{43B77436-980E-4CDF-9999-F3E50FDB3A55}" srcOrd="2" destOrd="0" parTransId="{D4091FC1-07E2-48CF-80E9-77C8235BCC40}" sibTransId="{B1C0F4B5-1E3D-4FD5-B752-082AAA8CE348}"/>
    <dgm:cxn modelId="{1EAAE6A0-E4DB-4E09-B1B5-896FBB89B4E6}" srcId="{1ED48301-4BC9-42C6-BA61-DF7D32485D9C}" destId="{F9250F0E-6E17-41A0-8E0F-9237CC535463}" srcOrd="0" destOrd="0" parTransId="{EFABFECD-6F43-414A-A982-EFF9F561675D}" sibTransId="{1AC2944D-6BF9-4FB3-A6D1-73917FE587FF}"/>
    <dgm:cxn modelId="{0B54CEA3-AED2-43D0-9C97-96CA0D583C3B}" type="presOf" srcId="{F9250F0E-6E17-41A0-8E0F-9237CC535463}" destId="{609A6B5A-FDB5-4C87-B1B3-C3CCAB4E110B}" srcOrd="0" destOrd="0" presId="urn:microsoft.com/office/officeart/2005/8/layout/vList2"/>
    <dgm:cxn modelId="{1265698D-188D-4942-8F7F-1A952D0CCE30}" type="presOf" srcId="{43B77436-980E-4CDF-9999-F3E50FDB3A55}" destId="{89A0E611-D84A-410D-9A25-2EDA9CE18119}" srcOrd="0" destOrd="2" presId="urn:microsoft.com/office/officeart/2005/8/layout/vList2"/>
    <dgm:cxn modelId="{79F35B75-7EC1-4C7E-B6C2-080E03B94ED7}" type="presOf" srcId="{E0D12895-22FE-40F6-89EF-458E6F54538B}" destId="{89A0E611-D84A-410D-9A25-2EDA9CE18119}" srcOrd="0" destOrd="1" presId="urn:microsoft.com/office/officeart/2005/8/layout/vList2"/>
    <dgm:cxn modelId="{92BE6BE3-5F2B-4ADD-9CBA-2A3B9D537010}" type="presOf" srcId="{1ED48301-4BC9-42C6-BA61-DF7D32485D9C}" destId="{E30CAC50-5E19-4970-BF98-E5A524349598}" srcOrd="0" destOrd="0" presId="urn:microsoft.com/office/officeart/2005/8/layout/vList2"/>
    <dgm:cxn modelId="{B1579CE1-C157-42F0-B5D3-A0D6E6AEF940}" type="presOf" srcId="{97B03210-287E-443C-BF85-165231B3E2CC}" destId="{89A0E611-D84A-410D-9A25-2EDA9CE18119}" srcOrd="0" destOrd="0" presId="urn:microsoft.com/office/officeart/2005/8/layout/vList2"/>
    <dgm:cxn modelId="{3A23D8AF-E6C6-4AC1-9DC9-8CE64ECDCECE}" srcId="{F9250F0E-6E17-41A0-8E0F-9237CC535463}" destId="{97B03210-287E-443C-BF85-165231B3E2CC}" srcOrd="0" destOrd="0" parTransId="{202ADBBC-9687-45C5-9A42-CB2AA88054A8}" sibTransId="{EBB15F78-ECA2-4B3A-BE6F-2FBCE3271601}"/>
    <dgm:cxn modelId="{C74D83AD-A7ED-4BF1-95B0-8A98A0CE4D01}" type="presParOf" srcId="{E30CAC50-5E19-4970-BF98-E5A524349598}" destId="{609A6B5A-FDB5-4C87-B1B3-C3CCAB4E110B}" srcOrd="0" destOrd="0" presId="urn:microsoft.com/office/officeart/2005/8/layout/vList2"/>
    <dgm:cxn modelId="{F1C26FAB-F28A-4389-8F6A-A857EA3722D5}" type="presParOf" srcId="{E30CAC50-5E19-4970-BF98-E5A524349598}" destId="{89A0E611-D84A-410D-9A25-2EDA9CE18119}" srcOrd="1" destOrd="0" presId="urn:microsoft.com/office/officeart/2005/8/layout/vList2"/>
  </dgm:cxnLst>
  <dgm:bg>
    <a:solidFill>
      <a:schemeClr val="bg1"/>
    </a:solidFill>
  </dgm:bg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1ED48301-4BC9-42C6-BA61-DF7D32485D9C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F9250F0E-6E17-41A0-8E0F-9237CC535463}">
      <dgm:prSet phldrT="[Текст]" custT="1"/>
      <dgm:spPr>
        <a:solidFill>
          <a:srgbClr val="195091"/>
        </a:solidFill>
        <a:ln>
          <a:solidFill>
            <a:srgbClr val="195091"/>
          </a:solidFill>
        </a:ln>
      </dgm:spPr>
      <dgm:t>
        <a:bodyPr/>
        <a:lstStyle/>
        <a:p>
          <a:pPr marL="176213" indent="0" algn="ctr" defTabSz="1066800">
            <a:lnSpc>
              <a:spcPct val="100000"/>
            </a:lnSpc>
            <a:spcBef>
              <a:spcPts val="1200"/>
            </a:spcBef>
            <a:spcAft>
              <a:spcPts val="0"/>
            </a:spcAft>
            <a:buNone/>
          </a:pPr>
          <a:r>
            <a:rPr lang="ru-RU" sz="2400" kern="1200" dirty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Направление подготовки </a:t>
          </a:r>
          <a:r>
            <a:rPr lang="ru-RU" sz="2400" kern="1200" dirty="0" smtClean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15.03.01 </a:t>
          </a:r>
          <a:endParaRPr lang="ru-RU" sz="2400" kern="1200" dirty="0">
            <a:solidFill>
              <a:schemeClr val="bg1"/>
            </a:solidFill>
            <a:latin typeface="Open Sans" panose="020B0606030504020204" pitchFamily="34" charset="0"/>
            <a:ea typeface="Open Sans" panose="020B0606030504020204" pitchFamily="34" charset="0"/>
            <a:cs typeface="Open Sans" panose="020B0606030504020204" pitchFamily="34" charset="0"/>
          </a:endParaRPr>
        </a:p>
        <a:p>
          <a:pPr marL="176213" indent="0" algn="ctr" defTabSz="1066800">
            <a:lnSpc>
              <a:spcPct val="100000"/>
            </a:lnSpc>
            <a:spcBef>
              <a:spcPts val="1200"/>
            </a:spcBef>
            <a:spcAft>
              <a:spcPts val="0"/>
            </a:spcAft>
            <a:buNone/>
          </a:pPr>
          <a:r>
            <a:rPr lang="ru-RU" sz="2400" kern="1200" dirty="0" smtClean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МАШИНОСТРОЕНИЕ</a:t>
          </a:r>
          <a:endParaRPr lang="ru-RU" sz="2400" kern="1200" dirty="0">
            <a:solidFill>
              <a:schemeClr val="bg1"/>
            </a:solidFill>
            <a:latin typeface="Open Sans" panose="020B0606030504020204" pitchFamily="34" charset="0"/>
            <a:ea typeface="Open Sans" panose="020B0606030504020204" pitchFamily="34" charset="0"/>
            <a:cs typeface="Open Sans" panose="020B0606030504020204" pitchFamily="34" charset="0"/>
          </a:endParaRPr>
        </a:p>
      </dgm:t>
    </dgm:pt>
    <dgm:pt modelId="{EFABFECD-6F43-414A-A982-EFF9F561675D}" type="parTrans" cxnId="{1EAAE6A0-E4DB-4E09-B1B5-896FBB89B4E6}">
      <dgm:prSet/>
      <dgm:spPr/>
      <dgm:t>
        <a:bodyPr/>
        <a:lstStyle/>
        <a:p>
          <a:pPr>
            <a:lnSpc>
              <a:spcPct val="100000"/>
            </a:lnSpc>
          </a:pPr>
          <a:endParaRPr lang="ru-RU" sz="1800"/>
        </a:p>
      </dgm:t>
    </dgm:pt>
    <dgm:pt modelId="{1AC2944D-6BF9-4FB3-A6D1-73917FE587FF}" type="sibTrans" cxnId="{1EAAE6A0-E4DB-4E09-B1B5-896FBB89B4E6}">
      <dgm:prSet/>
      <dgm:spPr/>
      <dgm:t>
        <a:bodyPr/>
        <a:lstStyle/>
        <a:p>
          <a:pPr>
            <a:lnSpc>
              <a:spcPct val="100000"/>
            </a:lnSpc>
          </a:pPr>
          <a:endParaRPr lang="ru-RU" sz="1800"/>
        </a:p>
      </dgm:t>
    </dgm:pt>
    <dgm:pt modelId="{97B03210-287E-443C-BF85-165231B3E2CC}">
      <dgm:prSet phldrT="[Текст]" custT="1"/>
      <dgm:spPr>
        <a:ln>
          <a:solidFill>
            <a:srgbClr val="195091"/>
          </a:solidFill>
        </a:ln>
      </dgm:spPr>
      <dgm:t>
        <a:bodyPr/>
        <a:lstStyle/>
        <a:p>
          <a:pPr marL="180000" indent="0" defTabSz="1066800">
            <a:lnSpc>
              <a:spcPct val="100000"/>
            </a:lnSpc>
            <a:spcBef>
              <a:spcPts val="0"/>
            </a:spcBef>
            <a:spcAft>
              <a:spcPts val="300"/>
            </a:spcAft>
            <a:buNone/>
          </a:pPr>
          <a:r>
            <a:rPr lang="ru-RU" sz="2400" kern="1200" dirty="0" smtClean="0">
              <a:solidFill>
                <a:srgbClr val="19509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Оборудование и технологии сварочного производства)</a:t>
          </a:r>
          <a:endParaRPr lang="ru-RU" sz="2400" kern="1200" dirty="0">
            <a:solidFill>
              <a:srgbClr val="CC2628"/>
            </a:solidFill>
            <a:latin typeface="Open Sans" panose="020B0606030504020204" pitchFamily="34" charset="0"/>
            <a:ea typeface="Open Sans" panose="020B0606030504020204" pitchFamily="34" charset="0"/>
            <a:cs typeface="Open Sans" panose="020B0606030504020204" pitchFamily="34" charset="0"/>
          </a:endParaRPr>
        </a:p>
      </dgm:t>
    </dgm:pt>
    <dgm:pt modelId="{202ADBBC-9687-45C5-9A42-CB2AA88054A8}" type="parTrans" cxnId="{3A23D8AF-E6C6-4AC1-9DC9-8CE64ECDCECE}">
      <dgm:prSet/>
      <dgm:spPr/>
      <dgm:t>
        <a:bodyPr/>
        <a:lstStyle/>
        <a:p>
          <a:pPr>
            <a:lnSpc>
              <a:spcPct val="100000"/>
            </a:lnSpc>
          </a:pPr>
          <a:endParaRPr lang="ru-RU" sz="1800"/>
        </a:p>
      </dgm:t>
    </dgm:pt>
    <dgm:pt modelId="{EBB15F78-ECA2-4B3A-BE6F-2FBCE3271601}" type="sibTrans" cxnId="{3A23D8AF-E6C6-4AC1-9DC9-8CE64ECDCECE}">
      <dgm:prSet/>
      <dgm:spPr/>
      <dgm:t>
        <a:bodyPr/>
        <a:lstStyle/>
        <a:p>
          <a:pPr>
            <a:lnSpc>
              <a:spcPct val="100000"/>
            </a:lnSpc>
          </a:pPr>
          <a:endParaRPr lang="ru-RU" sz="1800"/>
        </a:p>
      </dgm:t>
    </dgm:pt>
    <dgm:pt modelId="{E30CAC50-5E19-4970-BF98-E5A524349598}" type="pres">
      <dgm:prSet presAssocID="{1ED48301-4BC9-42C6-BA61-DF7D32485D9C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609A6B5A-FDB5-4C87-B1B3-C3CCAB4E110B}" type="pres">
      <dgm:prSet presAssocID="{F9250F0E-6E17-41A0-8E0F-9237CC535463}" presName="parentText" presStyleLbl="node1" presStyleIdx="0" presStyleCnt="1" custScaleY="184021" custLinFactNeighborY="-893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9A0E611-D84A-410D-9A25-2EDA9CE18119}" type="pres">
      <dgm:prSet presAssocID="{F9250F0E-6E17-41A0-8E0F-9237CC535463}" presName="childText" presStyleLbl="revTx" presStyleIdx="0" presStyleCnt="1" custScaleY="100063" custLinFactNeighborY="-652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1EAAE6A0-E4DB-4E09-B1B5-896FBB89B4E6}" srcId="{1ED48301-4BC9-42C6-BA61-DF7D32485D9C}" destId="{F9250F0E-6E17-41A0-8E0F-9237CC535463}" srcOrd="0" destOrd="0" parTransId="{EFABFECD-6F43-414A-A982-EFF9F561675D}" sibTransId="{1AC2944D-6BF9-4FB3-A6D1-73917FE587FF}"/>
    <dgm:cxn modelId="{B1579CE1-C157-42F0-B5D3-A0D6E6AEF940}" type="presOf" srcId="{97B03210-287E-443C-BF85-165231B3E2CC}" destId="{89A0E611-D84A-410D-9A25-2EDA9CE18119}" srcOrd="0" destOrd="0" presId="urn:microsoft.com/office/officeart/2005/8/layout/vList2"/>
    <dgm:cxn modelId="{0B54CEA3-AED2-43D0-9C97-96CA0D583C3B}" type="presOf" srcId="{F9250F0E-6E17-41A0-8E0F-9237CC535463}" destId="{609A6B5A-FDB5-4C87-B1B3-C3CCAB4E110B}" srcOrd="0" destOrd="0" presId="urn:microsoft.com/office/officeart/2005/8/layout/vList2"/>
    <dgm:cxn modelId="{92BE6BE3-5F2B-4ADD-9CBA-2A3B9D537010}" type="presOf" srcId="{1ED48301-4BC9-42C6-BA61-DF7D32485D9C}" destId="{E30CAC50-5E19-4970-BF98-E5A524349598}" srcOrd="0" destOrd="0" presId="urn:microsoft.com/office/officeart/2005/8/layout/vList2"/>
    <dgm:cxn modelId="{3A23D8AF-E6C6-4AC1-9DC9-8CE64ECDCECE}" srcId="{F9250F0E-6E17-41A0-8E0F-9237CC535463}" destId="{97B03210-287E-443C-BF85-165231B3E2CC}" srcOrd="0" destOrd="0" parTransId="{202ADBBC-9687-45C5-9A42-CB2AA88054A8}" sibTransId="{EBB15F78-ECA2-4B3A-BE6F-2FBCE3271601}"/>
    <dgm:cxn modelId="{C74D83AD-A7ED-4BF1-95B0-8A98A0CE4D01}" type="presParOf" srcId="{E30CAC50-5E19-4970-BF98-E5A524349598}" destId="{609A6B5A-FDB5-4C87-B1B3-C3CCAB4E110B}" srcOrd="0" destOrd="0" presId="urn:microsoft.com/office/officeart/2005/8/layout/vList2"/>
    <dgm:cxn modelId="{F1C26FAB-F28A-4389-8F6A-A857EA3722D5}" type="presParOf" srcId="{E30CAC50-5E19-4970-BF98-E5A524349598}" destId="{89A0E611-D84A-410D-9A25-2EDA9CE18119}" srcOrd="1" destOrd="0" presId="urn:microsoft.com/office/officeart/2005/8/layout/vList2"/>
  </dgm:cxnLst>
  <dgm:bg>
    <a:solidFill>
      <a:schemeClr val="bg1"/>
    </a:solidFill>
  </dgm:bg>
  <dgm:whole/>
  <dgm:extLst>
    <a:ext uri="http://schemas.microsoft.com/office/drawing/2008/diagram">
      <dsp:dataModelExt xmlns:dsp="http://schemas.microsoft.com/office/drawing/2008/diagram" relId="rId1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3D27542-BA9F-4668-8A88-040A3F92AA1A}">
      <dsp:nvSpPr>
        <dsp:cNvPr id="0" name=""/>
        <dsp:cNvSpPr/>
      </dsp:nvSpPr>
      <dsp:spPr>
        <a:xfrm>
          <a:off x="5767552" y="2049142"/>
          <a:ext cx="4604853" cy="68741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68454"/>
              </a:lnTo>
              <a:lnTo>
                <a:pt x="4604853" y="468454"/>
              </a:lnTo>
              <a:lnTo>
                <a:pt x="4604853" y="687416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66C315A-A1E3-41ED-9373-493D0536DE1B}">
      <dsp:nvSpPr>
        <dsp:cNvPr id="0" name=""/>
        <dsp:cNvSpPr/>
      </dsp:nvSpPr>
      <dsp:spPr>
        <a:xfrm>
          <a:off x="5767552" y="2049142"/>
          <a:ext cx="1648680" cy="68741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68454"/>
              </a:lnTo>
              <a:lnTo>
                <a:pt x="1648680" y="468454"/>
              </a:lnTo>
              <a:lnTo>
                <a:pt x="1648680" y="687416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215D131-D5AB-4F50-B08D-558A11809698}">
      <dsp:nvSpPr>
        <dsp:cNvPr id="0" name=""/>
        <dsp:cNvSpPr/>
      </dsp:nvSpPr>
      <dsp:spPr>
        <a:xfrm>
          <a:off x="4347587" y="2049142"/>
          <a:ext cx="1419965" cy="687416"/>
        </a:xfrm>
        <a:custGeom>
          <a:avLst/>
          <a:gdLst/>
          <a:ahLst/>
          <a:cxnLst/>
          <a:rect l="0" t="0" r="0" b="0"/>
          <a:pathLst>
            <a:path>
              <a:moveTo>
                <a:pt x="1419965" y="0"/>
              </a:moveTo>
              <a:lnTo>
                <a:pt x="1419965" y="468454"/>
              </a:lnTo>
              <a:lnTo>
                <a:pt x="0" y="468454"/>
              </a:lnTo>
              <a:lnTo>
                <a:pt x="0" y="687416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ABE1D84-C276-4D4B-AD1D-DDD2CCC1E02B}">
      <dsp:nvSpPr>
        <dsp:cNvPr id="0" name=""/>
        <dsp:cNvSpPr/>
      </dsp:nvSpPr>
      <dsp:spPr>
        <a:xfrm>
          <a:off x="1258071" y="2049142"/>
          <a:ext cx="4509481" cy="660790"/>
        </a:xfrm>
        <a:custGeom>
          <a:avLst/>
          <a:gdLst/>
          <a:ahLst/>
          <a:cxnLst/>
          <a:rect l="0" t="0" r="0" b="0"/>
          <a:pathLst>
            <a:path>
              <a:moveTo>
                <a:pt x="4509481" y="0"/>
              </a:moveTo>
              <a:lnTo>
                <a:pt x="4509481" y="441828"/>
              </a:lnTo>
              <a:lnTo>
                <a:pt x="0" y="441828"/>
              </a:lnTo>
              <a:lnTo>
                <a:pt x="0" y="660790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8734F84-100E-4762-9100-83DDEF28CCDB}">
      <dsp:nvSpPr>
        <dsp:cNvPr id="0" name=""/>
        <dsp:cNvSpPr/>
      </dsp:nvSpPr>
      <dsp:spPr>
        <a:xfrm>
          <a:off x="3140919" y="817584"/>
          <a:ext cx="5253266" cy="1231557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B41C0BF-B449-49BA-98D9-A9998417DBCB}">
      <dsp:nvSpPr>
        <dsp:cNvPr id="0" name=""/>
        <dsp:cNvSpPr/>
      </dsp:nvSpPr>
      <dsp:spPr>
        <a:xfrm>
          <a:off x="3403542" y="1067077"/>
          <a:ext cx="5253266" cy="123155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rgbClr val="195091"/>
              </a:solidFill>
              <a:latin typeface="Arial" panose="020B0604020202020204" pitchFamily="34" charset="0"/>
              <a:cs typeface="Arial" panose="020B0604020202020204" pitchFamily="34" charset="0"/>
            </a:rPr>
            <a:t>Дирекция Института инженерно-педагогического образования</a:t>
          </a:r>
          <a:endParaRPr lang="ru-RU" sz="2000" b="1" kern="1200" dirty="0">
            <a:solidFill>
              <a:srgbClr val="19509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3439613" y="1103148"/>
        <a:ext cx="5181124" cy="1159415"/>
      </dsp:txXfrm>
    </dsp:sp>
    <dsp:sp modelId="{D7D5B1FA-1963-45C1-BB6E-47CC35DDF8F7}">
      <dsp:nvSpPr>
        <dsp:cNvPr id="0" name=""/>
        <dsp:cNvSpPr/>
      </dsp:nvSpPr>
      <dsp:spPr>
        <a:xfrm>
          <a:off x="-3907" y="2709933"/>
          <a:ext cx="2523957" cy="150089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770DCE3-D351-4758-924E-97375EAFC756}">
      <dsp:nvSpPr>
        <dsp:cNvPr id="0" name=""/>
        <dsp:cNvSpPr/>
      </dsp:nvSpPr>
      <dsp:spPr>
        <a:xfrm>
          <a:off x="258715" y="2959425"/>
          <a:ext cx="2523957" cy="150089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rgbClr val="195091"/>
              </a:solidFill>
              <a:latin typeface="Arial" panose="020B0604020202020204" pitchFamily="34" charset="0"/>
              <a:cs typeface="Arial" panose="020B0604020202020204" pitchFamily="34" charset="0"/>
            </a:rPr>
            <a:t>Выпускающие кафедры и кафедра МЕН</a:t>
          </a:r>
          <a:endParaRPr lang="ru-RU" sz="2000" b="1" kern="1200" dirty="0">
            <a:solidFill>
              <a:srgbClr val="19509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302675" y="3003385"/>
        <a:ext cx="2436037" cy="1412972"/>
      </dsp:txXfrm>
    </dsp:sp>
    <dsp:sp modelId="{C89DAB62-729E-4D86-A177-5C5172F6C0D6}">
      <dsp:nvSpPr>
        <dsp:cNvPr id="0" name=""/>
        <dsp:cNvSpPr/>
      </dsp:nvSpPr>
      <dsp:spPr>
        <a:xfrm>
          <a:off x="3053309" y="2736559"/>
          <a:ext cx="2588555" cy="150089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42CC42F-FD3A-433A-B778-C078A618DB22}">
      <dsp:nvSpPr>
        <dsp:cNvPr id="0" name=""/>
        <dsp:cNvSpPr/>
      </dsp:nvSpPr>
      <dsp:spPr>
        <a:xfrm>
          <a:off x="3315932" y="2986051"/>
          <a:ext cx="2588555" cy="150089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rgbClr val="195091"/>
              </a:solidFill>
              <a:latin typeface="Arial" panose="020B0604020202020204" pitchFamily="34" charset="0"/>
              <a:cs typeface="Arial" panose="020B0604020202020204" pitchFamily="34" charset="0"/>
            </a:rPr>
            <a:t>Межотраслевой  центр высокотемпературных исследований конденсированных материалов</a:t>
          </a:r>
        </a:p>
      </dsp:txBody>
      <dsp:txXfrm>
        <a:off x="3359892" y="3030011"/>
        <a:ext cx="2500635" cy="1412972"/>
      </dsp:txXfrm>
    </dsp:sp>
    <dsp:sp modelId="{870DF466-3135-4CF6-9DE2-550E80153C5F}">
      <dsp:nvSpPr>
        <dsp:cNvPr id="0" name=""/>
        <dsp:cNvSpPr/>
      </dsp:nvSpPr>
      <dsp:spPr>
        <a:xfrm>
          <a:off x="6167111" y="2736559"/>
          <a:ext cx="2498241" cy="150089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7D7FE76-10DD-4C72-A220-42BAFC1B953F}">
      <dsp:nvSpPr>
        <dsp:cNvPr id="0" name=""/>
        <dsp:cNvSpPr/>
      </dsp:nvSpPr>
      <dsp:spPr>
        <a:xfrm>
          <a:off x="6429735" y="2986051"/>
          <a:ext cx="2498241" cy="150089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solidFill>
                <a:srgbClr val="195091"/>
              </a:solidFill>
              <a:latin typeface="Arial" panose="020B0604020202020204" pitchFamily="34" charset="0"/>
              <a:cs typeface="Arial" panose="020B0604020202020204" pitchFamily="34" charset="0"/>
            </a:rPr>
            <a:t>УМ НОЦ «Перспективные материалы и технологии»</a:t>
          </a:r>
          <a:endParaRPr lang="ru-RU" sz="1800" b="1" kern="1200" dirty="0">
            <a:solidFill>
              <a:srgbClr val="19509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6473695" y="3030011"/>
        <a:ext cx="2410321" cy="1412972"/>
      </dsp:txXfrm>
    </dsp:sp>
    <dsp:sp modelId="{9CADBA0F-7E6F-45F3-A947-9E741E4D6D5B}">
      <dsp:nvSpPr>
        <dsp:cNvPr id="0" name=""/>
        <dsp:cNvSpPr/>
      </dsp:nvSpPr>
      <dsp:spPr>
        <a:xfrm>
          <a:off x="9190600" y="2736559"/>
          <a:ext cx="2363610" cy="150089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88ABBAE-E0F1-4DE0-98CD-93D456158078}">
      <dsp:nvSpPr>
        <dsp:cNvPr id="0" name=""/>
        <dsp:cNvSpPr/>
      </dsp:nvSpPr>
      <dsp:spPr>
        <a:xfrm>
          <a:off x="9453223" y="2986051"/>
          <a:ext cx="2363610" cy="150089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solidFill>
                <a:srgbClr val="195091"/>
              </a:solidFill>
              <a:latin typeface="Arial" panose="020B0604020202020204" pitchFamily="34" charset="0"/>
              <a:cs typeface="Arial" panose="020B0604020202020204" pitchFamily="34" charset="0"/>
            </a:rPr>
            <a:t>Центр высоких технологий в сварке и плазменной обработки материалов</a:t>
          </a:r>
        </a:p>
      </dsp:txBody>
      <dsp:txXfrm>
        <a:off x="9497183" y="3030011"/>
        <a:ext cx="2275690" cy="141297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47D8AFE-02C1-41DA-834D-28272EBFDCF0}">
      <dsp:nvSpPr>
        <dsp:cNvPr id="0" name=""/>
        <dsp:cNvSpPr/>
      </dsp:nvSpPr>
      <dsp:spPr>
        <a:xfrm>
          <a:off x="4870818" y="654656"/>
          <a:ext cx="3244054" cy="47805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39708"/>
              </a:lnTo>
              <a:lnTo>
                <a:pt x="3244054" y="339708"/>
              </a:lnTo>
              <a:lnTo>
                <a:pt x="3244054" y="478054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55A2DF2-CB3C-492E-831C-612DBF40F791}">
      <dsp:nvSpPr>
        <dsp:cNvPr id="0" name=""/>
        <dsp:cNvSpPr/>
      </dsp:nvSpPr>
      <dsp:spPr>
        <a:xfrm>
          <a:off x="4753595" y="654656"/>
          <a:ext cx="91440" cy="494554"/>
        </a:xfrm>
        <a:custGeom>
          <a:avLst/>
          <a:gdLst/>
          <a:ahLst/>
          <a:cxnLst/>
          <a:rect l="0" t="0" r="0" b="0"/>
          <a:pathLst>
            <a:path>
              <a:moveTo>
                <a:pt x="117223" y="0"/>
              </a:moveTo>
              <a:lnTo>
                <a:pt x="117223" y="356208"/>
              </a:lnTo>
              <a:lnTo>
                <a:pt x="45720" y="356208"/>
              </a:lnTo>
              <a:lnTo>
                <a:pt x="45720" y="494554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3793307-70EC-42F5-BBE7-55F1188C3F80}">
      <dsp:nvSpPr>
        <dsp:cNvPr id="0" name=""/>
        <dsp:cNvSpPr/>
      </dsp:nvSpPr>
      <dsp:spPr>
        <a:xfrm>
          <a:off x="1555261" y="654656"/>
          <a:ext cx="3315557" cy="494554"/>
        </a:xfrm>
        <a:custGeom>
          <a:avLst/>
          <a:gdLst/>
          <a:ahLst/>
          <a:cxnLst/>
          <a:rect l="0" t="0" r="0" b="0"/>
          <a:pathLst>
            <a:path>
              <a:moveTo>
                <a:pt x="3315557" y="0"/>
              </a:moveTo>
              <a:lnTo>
                <a:pt x="3315557" y="356208"/>
              </a:lnTo>
              <a:lnTo>
                <a:pt x="0" y="356208"/>
              </a:lnTo>
              <a:lnTo>
                <a:pt x="0" y="494554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BDB4B23-5457-4C27-B63A-41ABFD148073}">
      <dsp:nvSpPr>
        <dsp:cNvPr id="0" name=""/>
        <dsp:cNvSpPr/>
      </dsp:nvSpPr>
      <dsp:spPr>
        <a:xfrm>
          <a:off x="2682558" y="-59094"/>
          <a:ext cx="4376519" cy="71375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BB99F0B-BE81-42B1-8162-D319B5493C07}">
      <dsp:nvSpPr>
        <dsp:cNvPr id="0" name=""/>
        <dsp:cNvSpPr/>
      </dsp:nvSpPr>
      <dsp:spPr>
        <a:xfrm>
          <a:off x="2848491" y="98541"/>
          <a:ext cx="4376519" cy="71375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b="1" kern="1200" dirty="0" smtClean="0">
              <a:solidFill>
                <a:srgbClr val="19509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Выпускающие кафедры</a:t>
          </a:r>
          <a:endParaRPr lang="ru-RU" sz="2800" b="1" i="0" kern="1200" dirty="0">
            <a:solidFill>
              <a:srgbClr val="195091"/>
            </a:solidFill>
            <a:latin typeface="PF DinDisplay Pro"/>
            <a:cs typeface="Arial" pitchFamily="34" charset="0"/>
          </a:endParaRPr>
        </a:p>
      </dsp:txBody>
      <dsp:txXfrm>
        <a:off x="2869396" y="119446"/>
        <a:ext cx="4334709" cy="671940"/>
      </dsp:txXfrm>
    </dsp:sp>
    <dsp:sp modelId="{C109F84F-A9A2-4CF4-AD56-DFB613CAB8E9}">
      <dsp:nvSpPr>
        <dsp:cNvPr id="0" name=""/>
        <dsp:cNvSpPr/>
      </dsp:nvSpPr>
      <dsp:spPr>
        <a:xfrm>
          <a:off x="220026" y="1149211"/>
          <a:ext cx="2670468" cy="110128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7520B5E-2684-429C-995F-1F0704796678}">
      <dsp:nvSpPr>
        <dsp:cNvPr id="0" name=""/>
        <dsp:cNvSpPr/>
      </dsp:nvSpPr>
      <dsp:spPr>
        <a:xfrm>
          <a:off x="385959" y="1306847"/>
          <a:ext cx="2670468" cy="110128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rgbClr val="195091"/>
              </a:solidFill>
            </a:rPr>
            <a:t>Кафедра информационных систем и технологий</a:t>
          </a:r>
          <a:endParaRPr lang="ru-RU" sz="2000" b="1" kern="1200" dirty="0">
            <a:solidFill>
              <a:srgbClr val="195091"/>
            </a:solidFill>
          </a:endParaRPr>
        </a:p>
      </dsp:txBody>
      <dsp:txXfrm>
        <a:off x="418215" y="1339103"/>
        <a:ext cx="2605956" cy="1036772"/>
      </dsp:txXfrm>
    </dsp:sp>
    <dsp:sp modelId="{FC0714B2-5714-4DC0-9A57-F302A1458B11}">
      <dsp:nvSpPr>
        <dsp:cNvPr id="0" name=""/>
        <dsp:cNvSpPr/>
      </dsp:nvSpPr>
      <dsp:spPr>
        <a:xfrm>
          <a:off x="3222360" y="1149211"/>
          <a:ext cx="3153909" cy="137442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36AFA87-96C8-4F57-BB16-CBBD7384227B}">
      <dsp:nvSpPr>
        <dsp:cNvPr id="0" name=""/>
        <dsp:cNvSpPr/>
      </dsp:nvSpPr>
      <dsp:spPr>
        <a:xfrm>
          <a:off x="3388292" y="1306847"/>
          <a:ext cx="3153909" cy="137442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solidFill>
                <a:srgbClr val="195091"/>
              </a:solidFill>
            </a:rPr>
            <a:t>Кафедра инжиниринга и профессионального обучения в машиностроении и металлургии</a:t>
          </a:r>
          <a:endParaRPr lang="ru-RU" sz="1800" b="1" kern="1200" dirty="0">
            <a:solidFill>
              <a:srgbClr val="195091"/>
            </a:solidFill>
          </a:endParaRPr>
        </a:p>
      </dsp:txBody>
      <dsp:txXfrm>
        <a:off x="3428548" y="1347103"/>
        <a:ext cx="3073397" cy="1293912"/>
      </dsp:txXfrm>
    </dsp:sp>
    <dsp:sp modelId="{95852B35-E923-4277-A0E6-56B7F08A66A2}">
      <dsp:nvSpPr>
        <dsp:cNvPr id="0" name=""/>
        <dsp:cNvSpPr/>
      </dsp:nvSpPr>
      <dsp:spPr>
        <a:xfrm>
          <a:off x="6708134" y="1132710"/>
          <a:ext cx="2813475" cy="117664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A8EFEDD-44AF-4868-9349-305DC7710DC0}">
      <dsp:nvSpPr>
        <dsp:cNvPr id="0" name=""/>
        <dsp:cNvSpPr/>
      </dsp:nvSpPr>
      <dsp:spPr>
        <a:xfrm>
          <a:off x="6874067" y="1290346"/>
          <a:ext cx="2813475" cy="117664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solidFill>
                <a:srgbClr val="195091"/>
              </a:solidFill>
            </a:rPr>
            <a:t>Кафедра энергетики и транспорта</a:t>
          </a:r>
          <a:endParaRPr lang="ru-RU" sz="1800" b="1" kern="1200" dirty="0">
            <a:solidFill>
              <a:srgbClr val="195091"/>
            </a:solidFill>
          </a:endParaRPr>
        </a:p>
      </dsp:txBody>
      <dsp:txXfrm>
        <a:off x="6908530" y="1324809"/>
        <a:ext cx="2744549" cy="110772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09A6B5A-FDB5-4C87-B1B3-C3CCAB4E110B}">
      <dsp:nvSpPr>
        <dsp:cNvPr id="0" name=""/>
        <dsp:cNvSpPr/>
      </dsp:nvSpPr>
      <dsp:spPr>
        <a:xfrm>
          <a:off x="0" y="0"/>
          <a:ext cx="7643004" cy="716230"/>
        </a:xfrm>
        <a:prstGeom prst="roundRect">
          <a:avLst/>
        </a:prstGeom>
        <a:solidFill>
          <a:srgbClr val="195091"/>
        </a:solidFill>
        <a:ln w="12700" cap="flat" cmpd="sng" algn="ctr">
          <a:solidFill>
            <a:srgbClr val="19509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176213" lvl="0" indent="0" algn="ctr" defTabSz="10668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ru-RU" sz="2400" kern="1200" dirty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Направление подготовки 44.03.04 </a:t>
          </a:r>
        </a:p>
        <a:p>
          <a:pPr marL="176213" lvl="0" indent="0" algn="ctr" defTabSz="10668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ru-RU" sz="2400" kern="1200" dirty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ПРОФЕССИОНАЛЬНОЕ ОБУЧЕНИЕ </a:t>
          </a:r>
          <a:r>
            <a:rPr lang="ru-RU" sz="2000" kern="1200" dirty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(по отраслям)</a:t>
          </a:r>
          <a:endParaRPr lang="ru-RU" sz="2400" kern="1200" dirty="0">
            <a:solidFill>
              <a:schemeClr val="bg1"/>
            </a:solidFill>
            <a:latin typeface="Open Sans" panose="020B0606030504020204" pitchFamily="34" charset="0"/>
            <a:ea typeface="Open Sans" panose="020B0606030504020204" pitchFamily="34" charset="0"/>
            <a:cs typeface="Open Sans" panose="020B0606030504020204" pitchFamily="34" charset="0"/>
          </a:endParaRPr>
        </a:p>
      </dsp:txBody>
      <dsp:txXfrm>
        <a:off x="34963" y="34963"/>
        <a:ext cx="7573078" cy="646304"/>
      </dsp:txXfrm>
    </dsp:sp>
    <dsp:sp modelId="{89A0E611-D84A-410D-9A25-2EDA9CE18119}">
      <dsp:nvSpPr>
        <dsp:cNvPr id="0" name=""/>
        <dsp:cNvSpPr/>
      </dsp:nvSpPr>
      <dsp:spPr>
        <a:xfrm>
          <a:off x="0" y="637809"/>
          <a:ext cx="7643004" cy="707600"/>
        </a:xfrm>
        <a:prstGeom prst="rect">
          <a:avLst/>
        </a:prstGeom>
        <a:noFill/>
        <a:ln>
          <a:solidFill>
            <a:srgbClr val="195091"/>
          </a:solidFill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2665" tIns="30480" rIns="170688" bIns="30480" numCol="1" spcCol="1270" anchor="t" anchorCtr="0">
          <a:noAutofit/>
        </a:bodyPr>
        <a:lstStyle/>
        <a:p>
          <a:pPr marL="180000" lvl="1" indent="0" algn="l" defTabSz="1066800">
            <a:lnSpc>
              <a:spcPct val="100000"/>
            </a:lnSpc>
            <a:spcBef>
              <a:spcPct val="0"/>
            </a:spcBef>
            <a:spcAft>
              <a:spcPts val="0"/>
            </a:spcAft>
            <a:buChar char="••"/>
          </a:pPr>
          <a:r>
            <a:rPr lang="ru-RU" sz="2400" kern="1200" dirty="0" smtClean="0">
              <a:solidFill>
                <a:srgbClr val="19509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Информационные технологии (по элективным модулям)</a:t>
          </a:r>
          <a:endParaRPr lang="ru-RU" sz="2400" kern="1200" dirty="0">
            <a:solidFill>
              <a:srgbClr val="CC2628"/>
            </a:solidFill>
            <a:latin typeface="Open Sans" panose="020B0606030504020204" pitchFamily="34" charset="0"/>
            <a:ea typeface="Open Sans" panose="020B0606030504020204" pitchFamily="34" charset="0"/>
            <a:cs typeface="Open Sans" panose="020B0606030504020204" pitchFamily="34" charset="0"/>
          </a:endParaRPr>
        </a:p>
      </dsp:txBody>
      <dsp:txXfrm>
        <a:off x="0" y="637809"/>
        <a:ext cx="7643004" cy="707600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09A6B5A-FDB5-4C87-B1B3-C3CCAB4E110B}">
      <dsp:nvSpPr>
        <dsp:cNvPr id="0" name=""/>
        <dsp:cNvSpPr/>
      </dsp:nvSpPr>
      <dsp:spPr>
        <a:xfrm>
          <a:off x="0" y="6459"/>
          <a:ext cx="7638979" cy="755298"/>
        </a:xfrm>
        <a:prstGeom prst="roundRect">
          <a:avLst/>
        </a:prstGeom>
        <a:solidFill>
          <a:srgbClr val="195091"/>
        </a:solidFill>
        <a:ln w="12700" cap="flat" cmpd="sng" algn="ctr">
          <a:solidFill>
            <a:srgbClr val="19509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176213" lvl="0" indent="0" algn="ctr" defTabSz="10668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ru-RU" sz="2400" kern="1200" dirty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Направление подготовки </a:t>
          </a:r>
          <a:r>
            <a:rPr lang="ru-RU" sz="2400" kern="1200" dirty="0" smtClean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09.03.02 </a:t>
          </a:r>
          <a:r>
            <a:rPr lang="ru-RU" sz="2200" kern="1200" dirty="0" smtClean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ИНФОРМАЦИОННЫЕ СИСТЕМЫ И ТЕХНОЛОГИИ</a:t>
          </a:r>
          <a:endParaRPr lang="ru-RU" sz="2200" kern="1200" dirty="0">
            <a:solidFill>
              <a:schemeClr val="bg1"/>
            </a:solidFill>
            <a:latin typeface="Open Sans" panose="020B0606030504020204" pitchFamily="34" charset="0"/>
            <a:ea typeface="Open Sans" panose="020B0606030504020204" pitchFamily="34" charset="0"/>
            <a:cs typeface="Open Sans" panose="020B0606030504020204" pitchFamily="34" charset="0"/>
          </a:endParaRPr>
        </a:p>
      </dsp:txBody>
      <dsp:txXfrm>
        <a:off x="36871" y="43330"/>
        <a:ext cx="7565237" cy="681556"/>
      </dsp:txXfrm>
    </dsp:sp>
    <dsp:sp modelId="{89A0E611-D84A-410D-9A25-2EDA9CE18119}">
      <dsp:nvSpPr>
        <dsp:cNvPr id="0" name=""/>
        <dsp:cNvSpPr/>
      </dsp:nvSpPr>
      <dsp:spPr>
        <a:xfrm>
          <a:off x="0" y="751292"/>
          <a:ext cx="7638979" cy="939176"/>
        </a:xfrm>
        <a:prstGeom prst="rect">
          <a:avLst/>
        </a:prstGeom>
        <a:noFill/>
        <a:ln>
          <a:solidFill>
            <a:srgbClr val="195091"/>
          </a:solidFill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2538" tIns="30480" rIns="170688" bIns="30480" numCol="1" spcCol="1270" anchor="t" anchorCtr="0">
          <a:noAutofit/>
        </a:bodyPr>
        <a:lstStyle/>
        <a:p>
          <a:pPr marL="180000" lvl="1" indent="0" algn="l" defTabSz="1066800">
            <a:lnSpc>
              <a:spcPct val="90000"/>
            </a:lnSpc>
            <a:spcBef>
              <a:spcPct val="0"/>
            </a:spcBef>
            <a:spcAft>
              <a:spcPts val="0"/>
            </a:spcAft>
            <a:buChar char="••"/>
          </a:pPr>
          <a:r>
            <a:rPr lang="ru-RU" sz="2400" kern="1200" dirty="0" smtClean="0">
              <a:solidFill>
                <a:srgbClr val="19509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Информационные системы и технологии в </a:t>
          </a:r>
          <a:r>
            <a:rPr lang="ru-RU" sz="2400" kern="1200" dirty="0" err="1" smtClean="0">
              <a:solidFill>
                <a:srgbClr val="19509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медиаиндустрии</a:t>
          </a:r>
          <a:r>
            <a:rPr lang="ru-RU" sz="2400" kern="1200" dirty="0" smtClean="0">
              <a:solidFill>
                <a:srgbClr val="19509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 (по элективным модулям)</a:t>
          </a:r>
          <a:endParaRPr lang="ru-RU" sz="2400" kern="1200" dirty="0">
            <a:solidFill>
              <a:srgbClr val="CC2628"/>
            </a:solidFill>
            <a:latin typeface="Open Sans" panose="020B0606030504020204" pitchFamily="34" charset="0"/>
            <a:ea typeface="Open Sans" panose="020B0606030504020204" pitchFamily="34" charset="0"/>
            <a:cs typeface="Open Sans" panose="020B0606030504020204" pitchFamily="34" charset="0"/>
          </a:endParaRPr>
        </a:p>
      </dsp:txBody>
      <dsp:txXfrm>
        <a:off x="0" y="751292"/>
        <a:ext cx="7638979" cy="939176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09A6B5A-FDB5-4C87-B1B3-C3CCAB4E110B}">
      <dsp:nvSpPr>
        <dsp:cNvPr id="0" name=""/>
        <dsp:cNvSpPr/>
      </dsp:nvSpPr>
      <dsp:spPr>
        <a:xfrm>
          <a:off x="0" y="129159"/>
          <a:ext cx="6814874" cy="833432"/>
        </a:xfrm>
        <a:prstGeom prst="roundRect">
          <a:avLst/>
        </a:prstGeom>
        <a:solidFill>
          <a:srgbClr val="195091"/>
        </a:solidFill>
        <a:ln w="12700" cap="flat" cmpd="sng" algn="ctr">
          <a:solidFill>
            <a:srgbClr val="19509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176213" lvl="0" indent="0" algn="ctr" defTabSz="10668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ru-RU" sz="2400" kern="1200" dirty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Направление подготовки 44.03.04 </a:t>
          </a:r>
        </a:p>
        <a:p>
          <a:pPr marL="176213" lvl="0" indent="0" algn="ctr" defTabSz="10668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ru-RU" sz="2400" kern="1200" dirty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ПРОФЕССИОНАЛЬНОЕ ОБУЧЕНИЕ </a:t>
          </a:r>
          <a:r>
            <a:rPr lang="ru-RU" sz="2000" kern="1200" dirty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(по отраслям)</a:t>
          </a:r>
          <a:endParaRPr lang="ru-RU" sz="2400" kern="1200" dirty="0">
            <a:solidFill>
              <a:schemeClr val="bg1"/>
            </a:solidFill>
            <a:latin typeface="Open Sans" panose="020B0606030504020204" pitchFamily="34" charset="0"/>
            <a:ea typeface="Open Sans" panose="020B0606030504020204" pitchFamily="34" charset="0"/>
            <a:cs typeface="Open Sans" panose="020B0606030504020204" pitchFamily="34" charset="0"/>
          </a:endParaRPr>
        </a:p>
      </dsp:txBody>
      <dsp:txXfrm>
        <a:off x="40685" y="169844"/>
        <a:ext cx="6733504" cy="752062"/>
      </dsp:txXfrm>
    </dsp:sp>
    <dsp:sp modelId="{89A0E611-D84A-410D-9A25-2EDA9CE18119}">
      <dsp:nvSpPr>
        <dsp:cNvPr id="0" name=""/>
        <dsp:cNvSpPr/>
      </dsp:nvSpPr>
      <dsp:spPr>
        <a:xfrm>
          <a:off x="0" y="1020523"/>
          <a:ext cx="6814874" cy="1524479"/>
        </a:xfrm>
        <a:prstGeom prst="rect">
          <a:avLst/>
        </a:prstGeom>
        <a:noFill/>
        <a:ln>
          <a:solidFill>
            <a:srgbClr val="195091"/>
          </a:solidFill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16372" tIns="30480" rIns="170688" bIns="30480" numCol="1" spcCol="1270" anchor="t" anchorCtr="0">
          <a:noAutofit/>
        </a:bodyPr>
        <a:lstStyle/>
        <a:p>
          <a:pPr marL="180000" lvl="1" indent="0" algn="l" defTabSz="1066800">
            <a:lnSpc>
              <a:spcPct val="100000"/>
            </a:lnSpc>
            <a:spcBef>
              <a:spcPct val="0"/>
            </a:spcBef>
            <a:spcAft>
              <a:spcPts val="300"/>
            </a:spcAft>
            <a:buChar char="••"/>
          </a:pPr>
          <a:r>
            <a:rPr lang="ru-RU" sz="2400" kern="1200" dirty="0" smtClean="0">
              <a:solidFill>
                <a:srgbClr val="19509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Автомобильный транспорт</a:t>
          </a:r>
          <a:endParaRPr lang="ru-RU" sz="2400" kern="1200" dirty="0">
            <a:solidFill>
              <a:srgbClr val="CC2628"/>
            </a:solidFill>
            <a:latin typeface="Open Sans" panose="020B0606030504020204" pitchFamily="34" charset="0"/>
            <a:ea typeface="Open Sans" panose="020B0606030504020204" pitchFamily="34" charset="0"/>
            <a:cs typeface="Open Sans" panose="020B0606030504020204" pitchFamily="34" charset="0"/>
          </a:endParaRPr>
        </a:p>
        <a:p>
          <a:pPr marL="180000" lvl="1" indent="0" algn="l" defTabSz="1066800">
            <a:lnSpc>
              <a:spcPct val="100000"/>
            </a:lnSpc>
            <a:spcBef>
              <a:spcPct val="0"/>
            </a:spcBef>
            <a:spcAft>
              <a:spcPts val="300"/>
            </a:spcAft>
            <a:buChar char="••"/>
          </a:pPr>
          <a:r>
            <a:rPr lang="ru-RU" sz="2400" kern="1200" dirty="0" smtClean="0">
              <a:solidFill>
                <a:srgbClr val="19509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Цифровые технологии в электроэнергетике и транспорте (по элективным модулям)</a:t>
          </a:r>
          <a:endParaRPr lang="ru-RU" sz="2400" kern="1200" dirty="0">
            <a:solidFill>
              <a:srgbClr val="CC2628"/>
            </a:solidFill>
            <a:latin typeface="Open Sans" panose="020B0606030504020204" pitchFamily="34" charset="0"/>
            <a:ea typeface="Open Sans" panose="020B0606030504020204" pitchFamily="34" charset="0"/>
            <a:cs typeface="Open Sans" panose="020B0606030504020204" pitchFamily="34" charset="0"/>
          </a:endParaRPr>
        </a:p>
        <a:p>
          <a:pPr marL="180000" lvl="1" indent="0" algn="l" defTabSz="1066800">
            <a:lnSpc>
              <a:spcPct val="100000"/>
            </a:lnSpc>
            <a:spcBef>
              <a:spcPct val="0"/>
            </a:spcBef>
            <a:spcAft>
              <a:spcPts val="0"/>
            </a:spcAft>
            <a:buChar char="••"/>
          </a:pPr>
          <a:r>
            <a:rPr lang="ru-RU" sz="2400" kern="1200" dirty="0" smtClean="0">
              <a:solidFill>
                <a:srgbClr val="19509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Электроэнергетика (по элективным модулям)</a:t>
          </a:r>
          <a:endParaRPr lang="ru-RU" sz="2400" kern="1200" dirty="0">
            <a:solidFill>
              <a:srgbClr val="CC2628"/>
            </a:solidFill>
            <a:latin typeface="Open Sans" panose="020B0606030504020204" pitchFamily="34" charset="0"/>
            <a:ea typeface="Open Sans" panose="020B0606030504020204" pitchFamily="34" charset="0"/>
            <a:cs typeface="Open Sans" panose="020B0606030504020204" pitchFamily="34" charset="0"/>
          </a:endParaRPr>
        </a:p>
      </dsp:txBody>
      <dsp:txXfrm>
        <a:off x="0" y="1020523"/>
        <a:ext cx="6814874" cy="1524479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09A6B5A-FDB5-4C87-B1B3-C3CCAB4E110B}">
      <dsp:nvSpPr>
        <dsp:cNvPr id="0" name=""/>
        <dsp:cNvSpPr/>
      </dsp:nvSpPr>
      <dsp:spPr>
        <a:xfrm>
          <a:off x="0" y="7125"/>
          <a:ext cx="6814873" cy="716230"/>
        </a:xfrm>
        <a:prstGeom prst="roundRect">
          <a:avLst/>
        </a:prstGeom>
        <a:solidFill>
          <a:srgbClr val="195091"/>
        </a:solidFill>
        <a:ln w="12700" cap="flat" cmpd="sng" algn="ctr">
          <a:solidFill>
            <a:srgbClr val="19509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176213" lvl="0" indent="0" algn="ctr" defTabSz="10668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ru-RU" sz="2400" kern="1200" dirty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Направление подготовки </a:t>
          </a:r>
          <a:r>
            <a:rPr lang="ru-RU" sz="2400" kern="1200" dirty="0" smtClean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13.03.02 ЭЛЕКТРОЭНЕРГЕТИКА И ЭЛЕКТРОТЕХНИКА</a:t>
          </a:r>
          <a:endParaRPr lang="ru-RU" sz="2400" kern="1200" dirty="0">
            <a:solidFill>
              <a:schemeClr val="bg1"/>
            </a:solidFill>
            <a:latin typeface="Open Sans" panose="020B0606030504020204" pitchFamily="34" charset="0"/>
            <a:ea typeface="Open Sans" panose="020B0606030504020204" pitchFamily="34" charset="0"/>
            <a:cs typeface="Open Sans" panose="020B0606030504020204" pitchFamily="34" charset="0"/>
          </a:endParaRPr>
        </a:p>
      </dsp:txBody>
      <dsp:txXfrm>
        <a:off x="34963" y="42088"/>
        <a:ext cx="6744947" cy="646304"/>
      </dsp:txXfrm>
    </dsp:sp>
    <dsp:sp modelId="{89A0E611-D84A-410D-9A25-2EDA9CE18119}">
      <dsp:nvSpPr>
        <dsp:cNvPr id="0" name=""/>
        <dsp:cNvSpPr/>
      </dsp:nvSpPr>
      <dsp:spPr>
        <a:xfrm>
          <a:off x="0" y="713432"/>
          <a:ext cx="6814873" cy="890598"/>
        </a:xfrm>
        <a:prstGeom prst="rect">
          <a:avLst/>
        </a:prstGeom>
        <a:noFill/>
        <a:ln>
          <a:solidFill>
            <a:srgbClr val="195091"/>
          </a:solidFill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16372" tIns="30480" rIns="170688" bIns="30480" numCol="1" spcCol="1270" anchor="t" anchorCtr="0">
          <a:noAutofit/>
        </a:bodyPr>
        <a:lstStyle/>
        <a:p>
          <a:pPr marL="180000" lvl="1" indent="0" algn="l" defTabSz="1066800">
            <a:lnSpc>
              <a:spcPct val="100000"/>
            </a:lnSpc>
            <a:spcBef>
              <a:spcPct val="0"/>
            </a:spcBef>
            <a:spcAft>
              <a:spcPts val="600"/>
            </a:spcAft>
            <a:buChar char="••"/>
          </a:pPr>
          <a:r>
            <a:rPr lang="ru-RU" sz="2400" kern="1200" dirty="0" smtClean="0">
              <a:solidFill>
                <a:srgbClr val="19509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Электроэнергетика и электротехника </a:t>
          </a:r>
          <a:br>
            <a:rPr lang="ru-RU" sz="2400" kern="1200" dirty="0" smtClean="0">
              <a:solidFill>
                <a:srgbClr val="19509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</a:br>
          <a:r>
            <a:rPr lang="ru-RU" sz="2400" kern="1200" dirty="0" smtClean="0">
              <a:solidFill>
                <a:srgbClr val="19509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(по элективным модулям)</a:t>
          </a:r>
          <a:endParaRPr lang="ru-RU" sz="2400" kern="1200" dirty="0">
            <a:solidFill>
              <a:srgbClr val="195091"/>
            </a:solidFill>
            <a:latin typeface="Open Sans" panose="020B0606030504020204" pitchFamily="34" charset="0"/>
            <a:ea typeface="Open Sans" panose="020B0606030504020204" pitchFamily="34" charset="0"/>
            <a:cs typeface="Open Sans" panose="020B0606030504020204" pitchFamily="34" charset="0"/>
          </a:endParaRPr>
        </a:p>
      </dsp:txBody>
      <dsp:txXfrm>
        <a:off x="0" y="713432"/>
        <a:ext cx="6814873" cy="890598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09A6B5A-FDB5-4C87-B1B3-C3CCAB4E110B}">
      <dsp:nvSpPr>
        <dsp:cNvPr id="0" name=""/>
        <dsp:cNvSpPr/>
      </dsp:nvSpPr>
      <dsp:spPr>
        <a:xfrm>
          <a:off x="0" y="40079"/>
          <a:ext cx="7142671" cy="833432"/>
        </a:xfrm>
        <a:prstGeom prst="roundRect">
          <a:avLst/>
        </a:prstGeom>
        <a:solidFill>
          <a:srgbClr val="195091"/>
        </a:solidFill>
        <a:ln w="12700" cap="flat" cmpd="sng" algn="ctr">
          <a:solidFill>
            <a:srgbClr val="19509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176213" lvl="0" indent="0" algn="ctr" defTabSz="10668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ru-RU" sz="2400" kern="1200" dirty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Направление подготовки 44.03.04 </a:t>
          </a:r>
        </a:p>
        <a:p>
          <a:pPr marL="176213" lvl="0" indent="0" algn="ctr" defTabSz="10668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ru-RU" sz="2400" kern="1200" dirty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ПРОФЕССИОНАЛЬНОЕ ОБУЧЕНИЕ </a:t>
          </a:r>
          <a:r>
            <a:rPr lang="ru-RU" sz="2000" kern="1200" dirty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(по отраслям)</a:t>
          </a:r>
          <a:endParaRPr lang="ru-RU" sz="2400" kern="1200" dirty="0">
            <a:solidFill>
              <a:schemeClr val="bg1"/>
            </a:solidFill>
            <a:latin typeface="Open Sans" panose="020B0606030504020204" pitchFamily="34" charset="0"/>
            <a:ea typeface="Open Sans" panose="020B0606030504020204" pitchFamily="34" charset="0"/>
            <a:cs typeface="Open Sans" panose="020B0606030504020204" pitchFamily="34" charset="0"/>
          </a:endParaRPr>
        </a:p>
      </dsp:txBody>
      <dsp:txXfrm>
        <a:off x="40685" y="80764"/>
        <a:ext cx="7061301" cy="752062"/>
      </dsp:txXfrm>
    </dsp:sp>
    <dsp:sp modelId="{89A0E611-D84A-410D-9A25-2EDA9CE18119}">
      <dsp:nvSpPr>
        <dsp:cNvPr id="0" name=""/>
        <dsp:cNvSpPr/>
      </dsp:nvSpPr>
      <dsp:spPr>
        <a:xfrm>
          <a:off x="0" y="963998"/>
          <a:ext cx="7142671" cy="1889029"/>
        </a:xfrm>
        <a:prstGeom prst="rect">
          <a:avLst/>
        </a:prstGeom>
        <a:noFill/>
        <a:ln>
          <a:solidFill>
            <a:srgbClr val="195091"/>
          </a:solidFill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6780" tIns="30480" rIns="170688" bIns="30480" numCol="1" spcCol="1270" anchor="t" anchorCtr="0">
          <a:noAutofit/>
        </a:bodyPr>
        <a:lstStyle/>
        <a:p>
          <a:pPr marL="180000" lvl="1" indent="0" algn="l" defTabSz="1066800">
            <a:lnSpc>
              <a:spcPct val="100000"/>
            </a:lnSpc>
            <a:spcBef>
              <a:spcPct val="0"/>
            </a:spcBef>
            <a:spcAft>
              <a:spcPts val="300"/>
            </a:spcAft>
            <a:buChar char="••"/>
          </a:pPr>
          <a:r>
            <a:rPr lang="ru-RU" altLang="ru-RU" sz="2400" kern="1200" dirty="0" smtClean="0">
              <a:solidFill>
                <a:srgbClr val="19509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Высокие технологии в сварке и плазменной обработке материалов</a:t>
          </a:r>
          <a:endParaRPr lang="ru-RU" sz="2400" kern="1200" dirty="0">
            <a:solidFill>
              <a:srgbClr val="CC2628"/>
            </a:solidFill>
            <a:latin typeface="Open Sans" panose="020B0606030504020204" pitchFamily="34" charset="0"/>
            <a:ea typeface="Open Sans" panose="020B0606030504020204" pitchFamily="34" charset="0"/>
            <a:cs typeface="Open Sans" panose="020B0606030504020204" pitchFamily="34" charset="0"/>
          </a:endParaRPr>
        </a:p>
        <a:p>
          <a:pPr marL="180000" lvl="1" indent="0" algn="l" defTabSz="1066800">
            <a:lnSpc>
              <a:spcPct val="100000"/>
            </a:lnSpc>
            <a:spcBef>
              <a:spcPct val="0"/>
            </a:spcBef>
            <a:spcAft>
              <a:spcPts val="300"/>
            </a:spcAft>
            <a:buChar char="••"/>
          </a:pPr>
          <a:r>
            <a:rPr lang="ru-RU" altLang="ru-RU" sz="2400" kern="1200" dirty="0" smtClean="0">
              <a:solidFill>
                <a:srgbClr val="19509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Промышленный инжиниринг (по элективным модулям)</a:t>
          </a:r>
          <a:endParaRPr lang="ru-RU" sz="2400" kern="1200" dirty="0">
            <a:solidFill>
              <a:srgbClr val="CC2628"/>
            </a:solidFill>
            <a:latin typeface="Open Sans" panose="020B0606030504020204" pitchFamily="34" charset="0"/>
            <a:ea typeface="Open Sans" panose="020B0606030504020204" pitchFamily="34" charset="0"/>
            <a:cs typeface="Open Sans" panose="020B0606030504020204" pitchFamily="34" charset="0"/>
          </a:endParaRPr>
        </a:p>
        <a:p>
          <a:pPr marL="180000" lvl="1" indent="0" algn="l" defTabSz="1066800">
            <a:lnSpc>
              <a:spcPct val="100000"/>
            </a:lnSpc>
            <a:spcBef>
              <a:spcPct val="0"/>
            </a:spcBef>
            <a:spcAft>
              <a:spcPts val="300"/>
            </a:spcAft>
            <a:buChar char="••"/>
          </a:pPr>
          <a:r>
            <a:rPr lang="ru-RU" sz="2400" kern="1200" dirty="0" smtClean="0">
              <a:solidFill>
                <a:srgbClr val="19509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Машиностроение и </a:t>
          </a:r>
          <a:r>
            <a:rPr lang="ru-RU" sz="2400" kern="1200" dirty="0" err="1" smtClean="0">
              <a:solidFill>
                <a:srgbClr val="19509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материалообработка</a:t>
          </a:r>
          <a:r>
            <a:rPr lang="ru-RU" sz="2400" kern="1200" dirty="0" smtClean="0">
              <a:solidFill>
                <a:srgbClr val="19509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 (Инжиниринг обеспечения качества машиностроения)</a:t>
          </a:r>
          <a:endParaRPr lang="ru-RU" sz="2400" kern="1200" dirty="0">
            <a:solidFill>
              <a:srgbClr val="CC2628"/>
            </a:solidFill>
            <a:latin typeface="Open Sans" panose="020B0606030504020204" pitchFamily="34" charset="0"/>
            <a:ea typeface="Open Sans" panose="020B0606030504020204" pitchFamily="34" charset="0"/>
            <a:cs typeface="Open Sans" panose="020B0606030504020204" pitchFamily="34" charset="0"/>
          </a:endParaRPr>
        </a:p>
      </dsp:txBody>
      <dsp:txXfrm>
        <a:off x="0" y="963998"/>
        <a:ext cx="7142671" cy="1889029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09A6B5A-FDB5-4C87-B1B3-C3CCAB4E110B}">
      <dsp:nvSpPr>
        <dsp:cNvPr id="0" name=""/>
        <dsp:cNvSpPr/>
      </dsp:nvSpPr>
      <dsp:spPr>
        <a:xfrm>
          <a:off x="0" y="77641"/>
          <a:ext cx="7142671" cy="666792"/>
        </a:xfrm>
        <a:prstGeom prst="roundRect">
          <a:avLst/>
        </a:prstGeom>
        <a:solidFill>
          <a:srgbClr val="195091"/>
        </a:solidFill>
        <a:ln w="12700" cap="flat" cmpd="sng" algn="ctr">
          <a:solidFill>
            <a:srgbClr val="19509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176213" lvl="0" indent="0" algn="ctr" defTabSz="10668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ru-RU" sz="2400" kern="1200" dirty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Направление подготовки </a:t>
          </a:r>
          <a:r>
            <a:rPr lang="ru-RU" sz="2400" kern="1200" dirty="0" smtClean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15.03.01 </a:t>
          </a:r>
          <a:endParaRPr lang="ru-RU" sz="2400" kern="1200" dirty="0">
            <a:solidFill>
              <a:schemeClr val="bg1"/>
            </a:solidFill>
            <a:latin typeface="Open Sans" panose="020B0606030504020204" pitchFamily="34" charset="0"/>
            <a:ea typeface="Open Sans" panose="020B0606030504020204" pitchFamily="34" charset="0"/>
            <a:cs typeface="Open Sans" panose="020B0606030504020204" pitchFamily="34" charset="0"/>
          </a:endParaRPr>
        </a:p>
        <a:p>
          <a:pPr marL="176213" lvl="0" indent="0" algn="ctr" defTabSz="10668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ru-RU" sz="2400" kern="1200" dirty="0" smtClean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МАШИНОСТРОЕНИЕ</a:t>
          </a:r>
          <a:endParaRPr lang="ru-RU" sz="2400" kern="1200" dirty="0">
            <a:solidFill>
              <a:schemeClr val="bg1"/>
            </a:solidFill>
            <a:latin typeface="Open Sans" panose="020B0606030504020204" pitchFamily="34" charset="0"/>
            <a:ea typeface="Open Sans" panose="020B0606030504020204" pitchFamily="34" charset="0"/>
            <a:cs typeface="Open Sans" panose="020B0606030504020204" pitchFamily="34" charset="0"/>
          </a:endParaRPr>
        </a:p>
      </dsp:txBody>
      <dsp:txXfrm>
        <a:off x="32550" y="110191"/>
        <a:ext cx="7077571" cy="601692"/>
      </dsp:txXfrm>
    </dsp:sp>
    <dsp:sp modelId="{89A0E611-D84A-410D-9A25-2EDA9CE18119}">
      <dsp:nvSpPr>
        <dsp:cNvPr id="0" name=""/>
        <dsp:cNvSpPr/>
      </dsp:nvSpPr>
      <dsp:spPr>
        <a:xfrm>
          <a:off x="0" y="757738"/>
          <a:ext cx="7142671" cy="413856"/>
        </a:xfrm>
        <a:prstGeom prst="rect">
          <a:avLst/>
        </a:prstGeom>
        <a:noFill/>
        <a:ln>
          <a:solidFill>
            <a:srgbClr val="195091"/>
          </a:solidFill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6780" tIns="30480" rIns="170688" bIns="30480" numCol="1" spcCol="1270" anchor="t" anchorCtr="0">
          <a:noAutofit/>
        </a:bodyPr>
        <a:lstStyle/>
        <a:p>
          <a:pPr marL="180000" lvl="1" indent="0" algn="l" defTabSz="1066800">
            <a:lnSpc>
              <a:spcPct val="100000"/>
            </a:lnSpc>
            <a:spcBef>
              <a:spcPct val="0"/>
            </a:spcBef>
            <a:spcAft>
              <a:spcPts val="300"/>
            </a:spcAft>
            <a:buChar char="••"/>
          </a:pPr>
          <a:r>
            <a:rPr lang="ru-RU" sz="2400" kern="1200" dirty="0" smtClean="0">
              <a:solidFill>
                <a:srgbClr val="19509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Оборудование и технологии сварочного производства)</a:t>
          </a:r>
          <a:endParaRPr lang="ru-RU" sz="2400" kern="1200" dirty="0">
            <a:solidFill>
              <a:srgbClr val="CC2628"/>
            </a:solidFill>
            <a:latin typeface="Open Sans" panose="020B0606030504020204" pitchFamily="34" charset="0"/>
            <a:ea typeface="Open Sans" panose="020B0606030504020204" pitchFamily="34" charset="0"/>
            <a:cs typeface="Open Sans" panose="020B0606030504020204" pitchFamily="34" charset="0"/>
          </a:endParaRPr>
        </a:p>
      </dsp:txBody>
      <dsp:txXfrm>
        <a:off x="0" y="757738"/>
        <a:ext cx="7142671" cy="41385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424839D-0F98-4E5C-BF4A-E4FEAF5072A8}" type="datetimeFigureOut">
              <a:rPr lang="ru-RU" smtClean="0"/>
              <a:t>11.09.2023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2C2ED03-2E93-422A-A717-759318C08D5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835706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C2ED03-2E93-422A-A717-759318C08D59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9381604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C2ED03-2E93-422A-A717-759318C08D59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0897444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C2ED03-2E93-422A-A717-759318C08D59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8116604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C2ED03-2E93-422A-A717-759318C08D59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6346204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C2ED03-2E93-422A-A717-759318C08D59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4275900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C2ED03-2E93-422A-A717-759318C08D59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2455035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C2ED03-2E93-422A-A717-759318C08D59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6737762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C2ED03-2E93-422A-A717-759318C08D59}" type="slidenum">
              <a:rPr lang="ru-RU" smtClean="0"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816196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C2ED03-2E93-422A-A717-759318C08D59}" type="slidenum">
              <a:rPr lang="ru-RU" smtClean="0"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968151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65A76D-805E-449F-A563-E6AC1D2250FC}" type="datetimeFigureOut">
              <a:rPr lang="ru-RU" smtClean="0"/>
              <a:t>11.09.2023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87D1D0-8F1F-49CA-A64F-24B36EC7BC7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583437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65A76D-805E-449F-A563-E6AC1D2250FC}" type="datetimeFigureOut">
              <a:rPr lang="ru-RU" smtClean="0"/>
              <a:t>11.09.2023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87D1D0-8F1F-49CA-A64F-24B36EC7BC7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564585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65A76D-805E-449F-A563-E6AC1D2250FC}" type="datetimeFigureOut">
              <a:rPr lang="ru-RU" smtClean="0"/>
              <a:t>11.09.2023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87D1D0-8F1F-49CA-A64F-24B36EC7BC7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07884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65A76D-805E-449F-A563-E6AC1D2250FC}" type="datetimeFigureOut">
              <a:rPr lang="ru-RU" smtClean="0"/>
              <a:t>11.09.2023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87D1D0-8F1F-49CA-A64F-24B36EC7BC7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837314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65A76D-805E-449F-A563-E6AC1D2250FC}" type="datetimeFigureOut">
              <a:rPr lang="ru-RU" smtClean="0"/>
              <a:t>11.09.2023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87D1D0-8F1F-49CA-A64F-24B36EC7BC7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18780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65A76D-805E-449F-A563-E6AC1D2250FC}" type="datetimeFigureOut">
              <a:rPr lang="ru-RU" smtClean="0"/>
              <a:t>11.09.2023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87D1D0-8F1F-49CA-A64F-24B36EC7BC7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364709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65A76D-805E-449F-A563-E6AC1D2250FC}" type="datetimeFigureOut">
              <a:rPr lang="ru-RU" smtClean="0"/>
              <a:t>11.09.2023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87D1D0-8F1F-49CA-A64F-24B36EC7BC7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498101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65A76D-805E-449F-A563-E6AC1D2250FC}" type="datetimeFigureOut">
              <a:rPr lang="ru-RU" smtClean="0"/>
              <a:t>11.09.2023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87D1D0-8F1F-49CA-A64F-24B36EC7BC7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535742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65A76D-805E-449F-A563-E6AC1D2250FC}" type="datetimeFigureOut">
              <a:rPr lang="ru-RU" smtClean="0"/>
              <a:t>11.09.2023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87D1D0-8F1F-49CA-A64F-24B36EC7BC7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00516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65A76D-805E-449F-A563-E6AC1D2250FC}" type="datetimeFigureOut">
              <a:rPr lang="ru-RU" smtClean="0"/>
              <a:t>11.09.2023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87D1D0-8F1F-49CA-A64F-24B36EC7BC7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635616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65A76D-805E-449F-A563-E6AC1D2250FC}" type="datetimeFigureOut">
              <a:rPr lang="ru-RU" smtClean="0"/>
              <a:t>11.09.2023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87D1D0-8F1F-49CA-A64F-24B36EC7BC7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786011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65A76D-805E-449F-A563-E6AC1D2250FC}" type="datetimeFigureOut">
              <a:rPr lang="ru-RU" smtClean="0"/>
              <a:t>11.09.2023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87D1D0-8F1F-49CA-A64F-24B36EC7BC7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657979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hyperlink" Target="https://rsvpu.ru/prikazy-o-zachisleniyah20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0.png"/><Relationship Id="rId4" Type="http://schemas.openxmlformats.org/officeDocument/2006/relationships/image" Target="../media/image33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image" Target="../media/image2.jp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Relationship Id="rId9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2.jpg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image" Target="../media/image2.jpg"/><Relationship Id="rId7" Type="http://schemas.openxmlformats.org/officeDocument/2006/relationships/diagramColors" Target="../diagrams/colors2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2.xml"/><Relationship Id="rId11" Type="http://schemas.openxmlformats.org/officeDocument/2006/relationships/image" Target="../media/image14.jpeg"/><Relationship Id="rId5" Type="http://schemas.openxmlformats.org/officeDocument/2006/relationships/diagramLayout" Target="../diagrams/layout2.xml"/><Relationship Id="rId10" Type="http://schemas.openxmlformats.org/officeDocument/2006/relationships/image" Target="../media/image13.jpeg"/><Relationship Id="rId4" Type="http://schemas.openxmlformats.org/officeDocument/2006/relationships/diagramData" Target="../diagrams/data2.xml"/><Relationship Id="rId9" Type="http://schemas.openxmlformats.org/officeDocument/2006/relationships/image" Target="../media/image12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2.jpg"/><Relationship Id="rId7" Type="http://schemas.openxmlformats.org/officeDocument/2006/relationships/image" Target="../media/image18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10" Type="http://schemas.openxmlformats.org/officeDocument/2006/relationships/image" Target="../media/image21.png"/><Relationship Id="rId4" Type="http://schemas.openxmlformats.org/officeDocument/2006/relationships/image" Target="../media/image15.jpeg"/><Relationship Id="rId9" Type="http://schemas.openxmlformats.org/officeDocument/2006/relationships/image" Target="../media/image20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3.xml"/><Relationship Id="rId13" Type="http://schemas.openxmlformats.org/officeDocument/2006/relationships/diagramQuickStyle" Target="../diagrams/quickStyle4.xml"/><Relationship Id="rId3" Type="http://schemas.openxmlformats.org/officeDocument/2006/relationships/image" Target="../media/image2.jpg"/><Relationship Id="rId7" Type="http://schemas.openxmlformats.org/officeDocument/2006/relationships/diagramLayout" Target="../diagrams/layout3.xml"/><Relationship Id="rId12" Type="http://schemas.openxmlformats.org/officeDocument/2006/relationships/diagramLayout" Target="../diagrams/layout4.xml"/><Relationship Id="rId2" Type="http://schemas.openxmlformats.org/officeDocument/2006/relationships/notesSlide" Target="../notesSlides/notesSlide5.xml"/><Relationship Id="rId16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6" Type="http://schemas.openxmlformats.org/officeDocument/2006/relationships/diagramData" Target="../diagrams/data3.xml"/><Relationship Id="rId11" Type="http://schemas.openxmlformats.org/officeDocument/2006/relationships/diagramData" Target="../diagrams/data4.xml"/><Relationship Id="rId5" Type="http://schemas.openxmlformats.org/officeDocument/2006/relationships/image" Target="../media/image20.png"/><Relationship Id="rId15" Type="http://schemas.microsoft.com/office/2007/relationships/diagramDrawing" Target="../diagrams/drawing4.xml"/><Relationship Id="rId10" Type="http://schemas.microsoft.com/office/2007/relationships/diagramDrawing" Target="../diagrams/drawing3.xml"/><Relationship Id="rId4" Type="http://schemas.openxmlformats.org/officeDocument/2006/relationships/image" Target="../media/image19.png"/><Relationship Id="rId9" Type="http://schemas.openxmlformats.org/officeDocument/2006/relationships/diagramColors" Target="../diagrams/colors3.xml"/><Relationship Id="rId14" Type="http://schemas.openxmlformats.org/officeDocument/2006/relationships/diagramColors" Target="../diagrams/colors4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5.xml"/><Relationship Id="rId13" Type="http://schemas.openxmlformats.org/officeDocument/2006/relationships/diagramLayout" Target="../diagrams/layout6.xml"/><Relationship Id="rId3" Type="http://schemas.openxmlformats.org/officeDocument/2006/relationships/image" Target="../media/image2.jpg"/><Relationship Id="rId7" Type="http://schemas.openxmlformats.org/officeDocument/2006/relationships/diagramLayout" Target="../diagrams/layout5.xml"/><Relationship Id="rId12" Type="http://schemas.openxmlformats.org/officeDocument/2006/relationships/diagramData" Target="../diagrams/data6.xml"/><Relationship Id="rId2" Type="http://schemas.openxmlformats.org/officeDocument/2006/relationships/notesSlide" Target="../notesSlides/notesSlide6.xml"/><Relationship Id="rId16" Type="http://schemas.microsoft.com/office/2007/relationships/diagramDrawing" Target="../diagrams/drawing6.xml"/><Relationship Id="rId1" Type="http://schemas.openxmlformats.org/officeDocument/2006/relationships/slideLayout" Target="../slideLayouts/slideLayout2.xml"/><Relationship Id="rId6" Type="http://schemas.openxmlformats.org/officeDocument/2006/relationships/diagramData" Target="../diagrams/data5.xml"/><Relationship Id="rId11" Type="http://schemas.openxmlformats.org/officeDocument/2006/relationships/image" Target="../media/image23.png"/><Relationship Id="rId5" Type="http://schemas.openxmlformats.org/officeDocument/2006/relationships/image" Target="../media/image20.png"/><Relationship Id="rId15" Type="http://schemas.openxmlformats.org/officeDocument/2006/relationships/diagramColors" Target="../diagrams/colors6.xml"/><Relationship Id="rId10" Type="http://schemas.microsoft.com/office/2007/relationships/diagramDrawing" Target="../diagrams/drawing5.xml"/><Relationship Id="rId4" Type="http://schemas.openxmlformats.org/officeDocument/2006/relationships/image" Target="../media/image19.png"/><Relationship Id="rId9" Type="http://schemas.openxmlformats.org/officeDocument/2006/relationships/diagramColors" Target="../diagrams/colors5.xml"/><Relationship Id="rId14" Type="http://schemas.openxmlformats.org/officeDocument/2006/relationships/diagramQuickStyle" Target="../diagrams/quickStyle6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7.xml"/><Relationship Id="rId13" Type="http://schemas.openxmlformats.org/officeDocument/2006/relationships/diagramLayout" Target="../diagrams/layout8.xml"/><Relationship Id="rId3" Type="http://schemas.openxmlformats.org/officeDocument/2006/relationships/image" Target="../media/image2.jpg"/><Relationship Id="rId7" Type="http://schemas.openxmlformats.org/officeDocument/2006/relationships/diagramLayout" Target="../diagrams/layout7.xml"/><Relationship Id="rId12" Type="http://schemas.openxmlformats.org/officeDocument/2006/relationships/diagramData" Target="../diagrams/data8.xml"/><Relationship Id="rId2" Type="http://schemas.openxmlformats.org/officeDocument/2006/relationships/notesSlide" Target="../notesSlides/notesSlide7.xml"/><Relationship Id="rId16" Type="http://schemas.microsoft.com/office/2007/relationships/diagramDrawing" Target="../diagrams/drawing8.xml"/><Relationship Id="rId1" Type="http://schemas.openxmlformats.org/officeDocument/2006/relationships/slideLayout" Target="../slideLayouts/slideLayout2.xml"/><Relationship Id="rId6" Type="http://schemas.openxmlformats.org/officeDocument/2006/relationships/diagramData" Target="../diagrams/data7.xml"/><Relationship Id="rId11" Type="http://schemas.openxmlformats.org/officeDocument/2006/relationships/image" Target="../media/image24.jpeg"/><Relationship Id="rId5" Type="http://schemas.openxmlformats.org/officeDocument/2006/relationships/image" Target="../media/image20.png"/><Relationship Id="rId15" Type="http://schemas.openxmlformats.org/officeDocument/2006/relationships/diagramColors" Target="../diagrams/colors8.xml"/><Relationship Id="rId10" Type="http://schemas.microsoft.com/office/2007/relationships/diagramDrawing" Target="../diagrams/drawing7.xml"/><Relationship Id="rId4" Type="http://schemas.openxmlformats.org/officeDocument/2006/relationships/image" Target="../media/image19.png"/><Relationship Id="rId9" Type="http://schemas.openxmlformats.org/officeDocument/2006/relationships/diagramColors" Target="../diagrams/colors7.xml"/><Relationship Id="rId14" Type="http://schemas.openxmlformats.org/officeDocument/2006/relationships/diagramQuickStyle" Target="../diagrams/quickStyle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28576" y="1989055"/>
            <a:ext cx="9312703" cy="3959257"/>
          </a:xfrm>
        </p:spPr>
        <p:txBody>
          <a:bodyPr>
            <a:normAutofit fontScale="90000"/>
          </a:bodyPr>
          <a:lstStyle/>
          <a:p>
            <a:r>
              <a:rPr lang="ru-RU" sz="6600" b="1" dirty="0">
                <a:solidFill>
                  <a:srgbClr val="19509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Институт </a:t>
            </a:r>
            <a:r>
              <a:rPr lang="ru-RU" sz="6600" b="1" dirty="0" smtClean="0">
                <a:solidFill>
                  <a:srgbClr val="19509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инженерно-</a:t>
            </a:r>
            <a:br>
              <a:rPr lang="ru-RU" sz="6600" b="1" dirty="0" smtClean="0">
                <a:solidFill>
                  <a:srgbClr val="19509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ru-RU" sz="6600" b="1" dirty="0" smtClean="0">
                <a:solidFill>
                  <a:srgbClr val="19509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педагогического образования</a:t>
            </a:r>
            <a:br>
              <a:rPr lang="ru-RU" sz="6600" b="1" dirty="0" smtClean="0">
                <a:solidFill>
                  <a:srgbClr val="19509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ru-RU" sz="3600" dirty="0" smtClean="0">
                <a:solidFill>
                  <a:srgbClr val="19509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собрание для студентов 1 курса заочной формы обучения</a:t>
            </a:r>
            <a:br>
              <a:rPr lang="ru-RU" sz="3600" dirty="0" smtClean="0">
                <a:solidFill>
                  <a:srgbClr val="19509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ru-RU" sz="3600" dirty="0" smtClean="0">
                <a:solidFill>
                  <a:srgbClr val="19509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08.09.2023</a:t>
            </a:r>
            <a:r>
              <a:rPr lang="ru-RU" sz="6600" dirty="0" smtClean="0">
                <a:solidFill>
                  <a:srgbClr val="19509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/>
            </a:r>
            <a:br>
              <a:rPr lang="ru-RU" sz="6600" dirty="0" smtClean="0">
                <a:solidFill>
                  <a:srgbClr val="19509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ru-RU" sz="900" b="1" dirty="0" smtClean="0">
                <a:solidFill>
                  <a:srgbClr val="19509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/>
            </a:r>
            <a:br>
              <a:rPr lang="ru-RU" sz="900" b="1" dirty="0" smtClean="0">
                <a:solidFill>
                  <a:srgbClr val="19509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ru-RU" sz="900" b="1" dirty="0" smtClean="0">
                <a:solidFill>
                  <a:srgbClr val="19509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/>
            </a:r>
            <a:br>
              <a:rPr lang="ru-RU" sz="900" b="1" dirty="0" smtClean="0">
                <a:solidFill>
                  <a:srgbClr val="19509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endParaRPr lang="ru-RU" sz="4800" dirty="0">
              <a:solidFill>
                <a:srgbClr val="0070C0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239721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2"/>
          <p:cNvSpPr/>
          <p:nvPr/>
        </p:nvSpPr>
        <p:spPr>
          <a:xfrm>
            <a:off x="2525924" y="1032096"/>
            <a:ext cx="4773908" cy="1926258"/>
          </a:xfrm>
          <a:custGeom>
            <a:avLst/>
            <a:gdLst/>
            <a:ahLst/>
            <a:cxnLst/>
            <a:rect l="l" t="t" r="r" b="b"/>
            <a:pathLst>
              <a:path w="9252585" h="3569335">
                <a:moveTo>
                  <a:pt x="8142097" y="0"/>
                </a:moveTo>
                <a:lnTo>
                  <a:pt x="1110107" y="0"/>
                </a:lnTo>
                <a:lnTo>
                  <a:pt x="1061957" y="1025"/>
                </a:lnTo>
                <a:lnTo>
                  <a:pt x="1014332" y="4075"/>
                </a:lnTo>
                <a:lnTo>
                  <a:pt x="967271" y="9106"/>
                </a:lnTo>
                <a:lnTo>
                  <a:pt x="920817" y="16078"/>
                </a:lnTo>
                <a:lnTo>
                  <a:pt x="875012" y="24949"/>
                </a:lnTo>
                <a:lnTo>
                  <a:pt x="829897" y="35677"/>
                </a:lnTo>
                <a:lnTo>
                  <a:pt x="785514" y="48220"/>
                </a:lnTo>
                <a:lnTo>
                  <a:pt x="741904" y="62537"/>
                </a:lnTo>
                <a:lnTo>
                  <a:pt x="699109" y="78586"/>
                </a:lnTo>
                <a:lnTo>
                  <a:pt x="657172" y="96325"/>
                </a:lnTo>
                <a:lnTo>
                  <a:pt x="616132" y="115713"/>
                </a:lnTo>
                <a:lnTo>
                  <a:pt x="576033" y="136708"/>
                </a:lnTo>
                <a:lnTo>
                  <a:pt x="536916" y="159268"/>
                </a:lnTo>
                <a:lnTo>
                  <a:pt x="498823" y="183352"/>
                </a:lnTo>
                <a:lnTo>
                  <a:pt x="461794" y="208917"/>
                </a:lnTo>
                <a:lnTo>
                  <a:pt x="425873" y="235924"/>
                </a:lnTo>
                <a:lnTo>
                  <a:pt x="391100" y="264328"/>
                </a:lnTo>
                <a:lnTo>
                  <a:pt x="357518" y="294090"/>
                </a:lnTo>
                <a:lnTo>
                  <a:pt x="325167" y="325167"/>
                </a:lnTo>
                <a:lnTo>
                  <a:pt x="294090" y="357518"/>
                </a:lnTo>
                <a:lnTo>
                  <a:pt x="264328" y="391100"/>
                </a:lnTo>
                <a:lnTo>
                  <a:pt x="235924" y="425873"/>
                </a:lnTo>
                <a:lnTo>
                  <a:pt x="208917" y="461794"/>
                </a:lnTo>
                <a:lnTo>
                  <a:pt x="183352" y="498823"/>
                </a:lnTo>
                <a:lnTo>
                  <a:pt x="159268" y="536916"/>
                </a:lnTo>
                <a:lnTo>
                  <a:pt x="136708" y="576033"/>
                </a:lnTo>
                <a:lnTo>
                  <a:pt x="115713" y="616132"/>
                </a:lnTo>
                <a:lnTo>
                  <a:pt x="96325" y="657172"/>
                </a:lnTo>
                <a:lnTo>
                  <a:pt x="78586" y="699109"/>
                </a:lnTo>
                <a:lnTo>
                  <a:pt x="62537" y="741904"/>
                </a:lnTo>
                <a:lnTo>
                  <a:pt x="48220" y="785514"/>
                </a:lnTo>
                <a:lnTo>
                  <a:pt x="35677" y="829897"/>
                </a:lnTo>
                <a:lnTo>
                  <a:pt x="24949" y="875012"/>
                </a:lnTo>
                <a:lnTo>
                  <a:pt x="16078" y="920817"/>
                </a:lnTo>
                <a:lnTo>
                  <a:pt x="9106" y="967271"/>
                </a:lnTo>
                <a:lnTo>
                  <a:pt x="4075" y="1014332"/>
                </a:lnTo>
                <a:lnTo>
                  <a:pt x="1025" y="1061957"/>
                </a:lnTo>
                <a:lnTo>
                  <a:pt x="0" y="1110107"/>
                </a:lnTo>
                <a:lnTo>
                  <a:pt x="0" y="2459101"/>
                </a:lnTo>
                <a:lnTo>
                  <a:pt x="1025" y="2507250"/>
                </a:lnTo>
                <a:lnTo>
                  <a:pt x="4075" y="2554875"/>
                </a:lnTo>
                <a:lnTo>
                  <a:pt x="9106" y="2601936"/>
                </a:lnTo>
                <a:lnTo>
                  <a:pt x="16078" y="2648390"/>
                </a:lnTo>
                <a:lnTo>
                  <a:pt x="24949" y="2694195"/>
                </a:lnTo>
                <a:lnTo>
                  <a:pt x="35677" y="2739310"/>
                </a:lnTo>
                <a:lnTo>
                  <a:pt x="48220" y="2783693"/>
                </a:lnTo>
                <a:lnTo>
                  <a:pt x="62537" y="2827303"/>
                </a:lnTo>
                <a:lnTo>
                  <a:pt x="78586" y="2870098"/>
                </a:lnTo>
                <a:lnTo>
                  <a:pt x="96325" y="2912035"/>
                </a:lnTo>
                <a:lnTo>
                  <a:pt x="115713" y="2953075"/>
                </a:lnTo>
                <a:lnTo>
                  <a:pt x="136708" y="2993174"/>
                </a:lnTo>
                <a:lnTo>
                  <a:pt x="159268" y="3032291"/>
                </a:lnTo>
                <a:lnTo>
                  <a:pt x="183352" y="3070384"/>
                </a:lnTo>
                <a:lnTo>
                  <a:pt x="208917" y="3107413"/>
                </a:lnTo>
                <a:lnTo>
                  <a:pt x="235924" y="3143334"/>
                </a:lnTo>
                <a:lnTo>
                  <a:pt x="264328" y="3178107"/>
                </a:lnTo>
                <a:lnTo>
                  <a:pt x="294090" y="3211689"/>
                </a:lnTo>
                <a:lnTo>
                  <a:pt x="325167" y="3244040"/>
                </a:lnTo>
                <a:lnTo>
                  <a:pt x="357518" y="3275117"/>
                </a:lnTo>
                <a:lnTo>
                  <a:pt x="391100" y="3304879"/>
                </a:lnTo>
                <a:lnTo>
                  <a:pt x="425873" y="3333283"/>
                </a:lnTo>
                <a:lnTo>
                  <a:pt x="461794" y="3360290"/>
                </a:lnTo>
                <a:lnTo>
                  <a:pt x="498823" y="3385855"/>
                </a:lnTo>
                <a:lnTo>
                  <a:pt x="536916" y="3409939"/>
                </a:lnTo>
                <a:lnTo>
                  <a:pt x="576033" y="3432499"/>
                </a:lnTo>
                <a:lnTo>
                  <a:pt x="616132" y="3453494"/>
                </a:lnTo>
                <a:lnTo>
                  <a:pt x="657172" y="3472882"/>
                </a:lnTo>
                <a:lnTo>
                  <a:pt x="699109" y="3490621"/>
                </a:lnTo>
                <a:lnTo>
                  <a:pt x="741904" y="3506670"/>
                </a:lnTo>
                <a:lnTo>
                  <a:pt x="785514" y="3520987"/>
                </a:lnTo>
                <a:lnTo>
                  <a:pt x="829897" y="3533530"/>
                </a:lnTo>
                <a:lnTo>
                  <a:pt x="875012" y="3544258"/>
                </a:lnTo>
                <a:lnTo>
                  <a:pt x="920817" y="3553129"/>
                </a:lnTo>
                <a:lnTo>
                  <a:pt x="967271" y="3560101"/>
                </a:lnTo>
                <a:lnTo>
                  <a:pt x="1014332" y="3565132"/>
                </a:lnTo>
                <a:lnTo>
                  <a:pt x="1061957" y="3568182"/>
                </a:lnTo>
                <a:lnTo>
                  <a:pt x="1110107" y="3569207"/>
                </a:lnTo>
                <a:lnTo>
                  <a:pt x="8142097" y="3569207"/>
                </a:lnTo>
                <a:lnTo>
                  <a:pt x="8190246" y="3568182"/>
                </a:lnTo>
                <a:lnTo>
                  <a:pt x="8237871" y="3565132"/>
                </a:lnTo>
                <a:lnTo>
                  <a:pt x="8284932" y="3560101"/>
                </a:lnTo>
                <a:lnTo>
                  <a:pt x="8331386" y="3553129"/>
                </a:lnTo>
                <a:lnTo>
                  <a:pt x="8377191" y="3544258"/>
                </a:lnTo>
                <a:lnTo>
                  <a:pt x="8422306" y="3533530"/>
                </a:lnTo>
                <a:lnTo>
                  <a:pt x="8466689" y="3520987"/>
                </a:lnTo>
                <a:lnTo>
                  <a:pt x="8510299" y="3506670"/>
                </a:lnTo>
                <a:lnTo>
                  <a:pt x="8553094" y="3490621"/>
                </a:lnTo>
                <a:lnTo>
                  <a:pt x="8595031" y="3472882"/>
                </a:lnTo>
                <a:lnTo>
                  <a:pt x="8636071" y="3453494"/>
                </a:lnTo>
                <a:lnTo>
                  <a:pt x="8676170" y="3432499"/>
                </a:lnTo>
                <a:lnTo>
                  <a:pt x="8715287" y="3409939"/>
                </a:lnTo>
                <a:lnTo>
                  <a:pt x="8753380" y="3385855"/>
                </a:lnTo>
                <a:lnTo>
                  <a:pt x="8790409" y="3360290"/>
                </a:lnTo>
                <a:lnTo>
                  <a:pt x="8826330" y="3333283"/>
                </a:lnTo>
                <a:lnTo>
                  <a:pt x="8861103" y="3304879"/>
                </a:lnTo>
                <a:lnTo>
                  <a:pt x="8894685" y="3275117"/>
                </a:lnTo>
                <a:lnTo>
                  <a:pt x="8927036" y="3244040"/>
                </a:lnTo>
                <a:lnTo>
                  <a:pt x="8958113" y="3211689"/>
                </a:lnTo>
                <a:lnTo>
                  <a:pt x="8987875" y="3178107"/>
                </a:lnTo>
                <a:lnTo>
                  <a:pt x="9016279" y="3143334"/>
                </a:lnTo>
                <a:lnTo>
                  <a:pt x="9043286" y="3107413"/>
                </a:lnTo>
                <a:lnTo>
                  <a:pt x="9068851" y="3070384"/>
                </a:lnTo>
                <a:lnTo>
                  <a:pt x="9092935" y="3032291"/>
                </a:lnTo>
                <a:lnTo>
                  <a:pt x="9115495" y="2993174"/>
                </a:lnTo>
                <a:lnTo>
                  <a:pt x="9136490" y="2953075"/>
                </a:lnTo>
                <a:lnTo>
                  <a:pt x="9155878" y="2912035"/>
                </a:lnTo>
                <a:lnTo>
                  <a:pt x="9173617" y="2870098"/>
                </a:lnTo>
                <a:lnTo>
                  <a:pt x="9189666" y="2827303"/>
                </a:lnTo>
                <a:lnTo>
                  <a:pt x="9203983" y="2783693"/>
                </a:lnTo>
                <a:lnTo>
                  <a:pt x="9216526" y="2739310"/>
                </a:lnTo>
                <a:lnTo>
                  <a:pt x="9227254" y="2694195"/>
                </a:lnTo>
                <a:lnTo>
                  <a:pt x="9236125" y="2648390"/>
                </a:lnTo>
                <a:lnTo>
                  <a:pt x="9243097" y="2601936"/>
                </a:lnTo>
                <a:lnTo>
                  <a:pt x="9248128" y="2554875"/>
                </a:lnTo>
                <a:lnTo>
                  <a:pt x="9251178" y="2507250"/>
                </a:lnTo>
                <a:lnTo>
                  <a:pt x="9252204" y="2459101"/>
                </a:lnTo>
                <a:lnTo>
                  <a:pt x="9252204" y="1110107"/>
                </a:lnTo>
                <a:lnTo>
                  <a:pt x="9251178" y="1061957"/>
                </a:lnTo>
                <a:lnTo>
                  <a:pt x="9248128" y="1014332"/>
                </a:lnTo>
                <a:lnTo>
                  <a:pt x="9243097" y="967271"/>
                </a:lnTo>
                <a:lnTo>
                  <a:pt x="9236125" y="920817"/>
                </a:lnTo>
                <a:lnTo>
                  <a:pt x="9227254" y="875012"/>
                </a:lnTo>
                <a:lnTo>
                  <a:pt x="9216526" y="829897"/>
                </a:lnTo>
                <a:lnTo>
                  <a:pt x="9203983" y="785514"/>
                </a:lnTo>
                <a:lnTo>
                  <a:pt x="9189666" y="741904"/>
                </a:lnTo>
                <a:lnTo>
                  <a:pt x="9173617" y="699109"/>
                </a:lnTo>
                <a:lnTo>
                  <a:pt x="9155878" y="657172"/>
                </a:lnTo>
                <a:lnTo>
                  <a:pt x="9136490" y="616132"/>
                </a:lnTo>
                <a:lnTo>
                  <a:pt x="9115495" y="576033"/>
                </a:lnTo>
                <a:lnTo>
                  <a:pt x="9092935" y="536916"/>
                </a:lnTo>
                <a:lnTo>
                  <a:pt x="9068851" y="498823"/>
                </a:lnTo>
                <a:lnTo>
                  <a:pt x="9043286" y="461794"/>
                </a:lnTo>
                <a:lnTo>
                  <a:pt x="9016279" y="425873"/>
                </a:lnTo>
                <a:lnTo>
                  <a:pt x="8987875" y="391100"/>
                </a:lnTo>
                <a:lnTo>
                  <a:pt x="8958113" y="357518"/>
                </a:lnTo>
                <a:lnTo>
                  <a:pt x="8927036" y="325167"/>
                </a:lnTo>
                <a:lnTo>
                  <a:pt x="8894685" y="294090"/>
                </a:lnTo>
                <a:lnTo>
                  <a:pt x="8861103" y="264328"/>
                </a:lnTo>
                <a:lnTo>
                  <a:pt x="8826330" y="235924"/>
                </a:lnTo>
                <a:lnTo>
                  <a:pt x="8790409" y="208917"/>
                </a:lnTo>
                <a:lnTo>
                  <a:pt x="8753380" y="183352"/>
                </a:lnTo>
                <a:lnTo>
                  <a:pt x="8715287" y="159268"/>
                </a:lnTo>
                <a:lnTo>
                  <a:pt x="8676170" y="136708"/>
                </a:lnTo>
                <a:lnTo>
                  <a:pt x="8636071" y="115713"/>
                </a:lnTo>
                <a:lnTo>
                  <a:pt x="8595031" y="96325"/>
                </a:lnTo>
                <a:lnTo>
                  <a:pt x="8553094" y="78586"/>
                </a:lnTo>
                <a:lnTo>
                  <a:pt x="8510299" y="62537"/>
                </a:lnTo>
                <a:lnTo>
                  <a:pt x="8466689" y="48220"/>
                </a:lnTo>
                <a:lnTo>
                  <a:pt x="8422306" y="35677"/>
                </a:lnTo>
                <a:lnTo>
                  <a:pt x="8377191" y="24949"/>
                </a:lnTo>
                <a:lnTo>
                  <a:pt x="8331386" y="16078"/>
                </a:lnTo>
                <a:lnTo>
                  <a:pt x="8284932" y="9106"/>
                </a:lnTo>
                <a:lnTo>
                  <a:pt x="8237871" y="4075"/>
                </a:lnTo>
                <a:lnTo>
                  <a:pt x="8190246" y="1025"/>
                </a:lnTo>
                <a:lnTo>
                  <a:pt x="8142097" y="0"/>
                </a:lnTo>
                <a:close/>
              </a:path>
            </a:pathLst>
          </a:custGeom>
          <a:noFill/>
          <a:ln>
            <a:solidFill>
              <a:srgbClr val="19509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27"/>
          <p:cNvSpPr txBox="1"/>
          <p:nvPr/>
        </p:nvSpPr>
        <p:spPr>
          <a:xfrm>
            <a:off x="2739351" y="1260282"/>
            <a:ext cx="4445220" cy="143116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ru-RU" b="1" spc="20" dirty="0" err="1" smtClean="0">
                <a:solidFill>
                  <a:srgbClr val="195091"/>
                </a:solidFill>
                <a:latin typeface="Tahoma"/>
                <a:cs typeface="Tahoma"/>
              </a:rPr>
              <a:t>Занин</a:t>
            </a:r>
            <a:r>
              <a:rPr lang="ru-RU" b="1" spc="20" dirty="0" smtClean="0">
                <a:solidFill>
                  <a:srgbClr val="195091"/>
                </a:solidFill>
                <a:latin typeface="Tahoma"/>
                <a:cs typeface="Tahoma"/>
              </a:rPr>
              <a:t> Михаил Витальевич</a:t>
            </a:r>
            <a:r>
              <a:rPr b="1" spc="20" dirty="0" smtClean="0">
                <a:solidFill>
                  <a:srgbClr val="195091"/>
                </a:solidFill>
                <a:latin typeface="Tahoma"/>
                <a:cs typeface="Tahoma"/>
              </a:rPr>
              <a:t>,</a:t>
            </a:r>
            <a:endParaRPr lang="ru-RU" dirty="0">
              <a:solidFill>
                <a:srgbClr val="195091"/>
              </a:solidFill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ru-RU" sz="1400" spc="-15" dirty="0" smtClean="0">
                <a:solidFill>
                  <a:srgbClr val="195091"/>
                </a:solidFill>
                <a:latin typeface="Tahoma"/>
                <a:cs typeface="Tahoma"/>
              </a:rPr>
              <a:t>начальник </a:t>
            </a:r>
            <a:r>
              <a:rPr lang="ru-RU" sz="1400" spc="-15" dirty="0">
                <a:solidFill>
                  <a:srgbClr val="195091"/>
                </a:solidFill>
                <a:latin typeface="Tahoma"/>
                <a:cs typeface="Tahoma"/>
              </a:rPr>
              <a:t>управления сопровождения обучающихся</a:t>
            </a:r>
          </a:p>
          <a:p>
            <a:pPr marL="12700">
              <a:lnSpc>
                <a:spcPct val="100000"/>
              </a:lnSpc>
              <a:spcBef>
                <a:spcPts val="100"/>
              </a:spcBef>
            </a:pPr>
            <a:endParaRPr lang="ru-RU" sz="1400" b="1" spc="-15" dirty="0">
              <a:solidFill>
                <a:srgbClr val="01495E"/>
              </a:solidFill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b="1" spc="-15" dirty="0" err="1" smtClean="0">
                <a:solidFill>
                  <a:srgbClr val="195091"/>
                </a:solidFill>
                <a:latin typeface="Tahoma"/>
                <a:cs typeface="Tahoma"/>
              </a:rPr>
              <a:t>Телефон</a:t>
            </a:r>
            <a:r>
              <a:rPr sz="1400" b="1" spc="-15" dirty="0" smtClean="0">
                <a:solidFill>
                  <a:srgbClr val="195091"/>
                </a:solidFill>
                <a:latin typeface="Tahoma"/>
                <a:cs typeface="Tahoma"/>
              </a:rPr>
              <a:t>/</a:t>
            </a:r>
            <a:r>
              <a:rPr sz="1400" b="1" spc="-15" dirty="0" err="1" smtClean="0">
                <a:solidFill>
                  <a:srgbClr val="195091"/>
                </a:solidFill>
                <a:latin typeface="Tahoma"/>
                <a:cs typeface="Tahoma"/>
              </a:rPr>
              <a:t>факс</a:t>
            </a:r>
            <a:r>
              <a:rPr sz="1400" b="1" spc="-15" dirty="0">
                <a:solidFill>
                  <a:srgbClr val="195091"/>
                </a:solidFill>
                <a:latin typeface="Tahoma"/>
                <a:cs typeface="Tahoma"/>
              </a:rPr>
              <a:t>:</a:t>
            </a:r>
            <a:r>
              <a:rPr sz="1400" b="1" spc="-70" dirty="0">
                <a:solidFill>
                  <a:srgbClr val="195091"/>
                </a:solidFill>
                <a:latin typeface="Tahoma"/>
                <a:cs typeface="Tahoma"/>
              </a:rPr>
              <a:t> </a:t>
            </a:r>
            <a:r>
              <a:rPr lang="ru-RU" sz="1400" spc="-165" dirty="0">
                <a:solidFill>
                  <a:srgbClr val="195091"/>
                </a:solidFill>
                <a:latin typeface="Verdana"/>
                <a:cs typeface="Verdana"/>
              </a:rPr>
              <a:t>+7 343 221-46-49</a:t>
            </a:r>
            <a:endParaRPr lang="ru-RU" sz="1400" dirty="0">
              <a:solidFill>
                <a:srgbClr val="195091"/>
              </a:solidFill>
              <a:latin typeface="Verdana"/>
              <a:cs typeface="Verdana"/>
            </a:endParaRPr>
          </a:p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b="1" spc="-20" dirty="0" err="1" smtClean="0">
                <a:solidFill>
                  <a:srgbClr val="195091"/>
                </a:solidFill>
                <a:latin typeface="Tahoma"/>
                <a:cs typeface="Tahoma"/>
              </a:rPr>
              <a:t>Эл</a:t>
            </a:r>
            <a:r>
              <a:rPr sz="1400" b="1" spc="-20" dirty="0">
                <a:solidFill>
                  <a:srgbClr val="195091"/>
                </a:solidFill>
                <a:latin typeface="Tahoma"/>
                <a:cs typeface="Tahoma"/>
              </a:rPr>
              <a:t>.</a:t>
            </a:r>
            <a:r>
              <a:rPr sz="1400" b="1" spc="-60" dirty="0">
                <a:solidFill>
                  <a:srgbClr val="195091"/>
                </a:solidFill>
                <a:latin typeface="Tahoma"/>
                <a:cs typeface="Tahoma"/>
              </a:rPr>
              <a:t> </a:t>
            </a:r>
            <a:r>
              <a:rPr sz="1400" b="1" spc="-35" dirty="0" err="1">
                <a:solidFill>
                  <a:srgbClr val="195091"/>
                </a:solidFill>
                <a:latin typeface="Tahoma"/>
                <a:cs typeface="Tahoma"/>
              </a:rPr>
              <a:t>почта</a:t>
            </a:r>
            <a:r>
              <a:rPr sz="1400" b="1" spc="-35" dirty="0" smtClean="0">
                <a:solidFill>
                  <a:srgbClr val="195091"/>
                </a:solidFill>
                <a:latin typeface="Tahoma"/>
                <a:cs typeface="Tahoma"/>
              </a:rPr>
              <a:t>:</a:t>
            </a:r>
            <a:r>
              <a:rPr sz="1400" b="1" spc="-55" dirty="0" smtClean="0">
                <a:solidFill>
                  <a:srgbClr val="195091"/>
                </a:solidFill>
                <a:latin typeface="Tahoma"/>
                <a:cs typeface="Tahoma"/>
              </a:rPr>
              <a:t> </a:t>
            </a:r>
            <a:r>
              <a:rPr lang="en-US" sz="1400" u="heavy" spc="-135" dirty="0" smtClean="0">
                <a:solidFill>
                  <a:srgbClr val="195091"/>
                </a:solidFill>
                <a:uFill>
                  <a:solidFill>
                    <a:srgbClr val="0462C1"/>
                  </a:solidFill>
                </a:uFill>
                <a:latin typeface="Verdana"/>
                <a:cs typeface="Verdana"/>
              </a:rPr>
              <a:t>zanin.michail@rsvpu.ru</a:t>
            </a:r>
            <a:endParaRPr lang="ru-RU" sz="1400" u="heavy" spc="-135" dirty="0" smtClean="0">
              <a:solidFill>
                <a:srgbClr val="195091"/>
              </a:solidFill>
              <a:uFill>
                <a:solidFill>
                  <a:srgbClr val="0462C1"/>
                </a:solidFill>
              </a:uFill>
              <a:latin typeface="Verdana"/>
              <a:cs typeface="Verdana"/>
            </a:endParaRPr>
          </a:p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b="1" spc="-35" dirty="0" err="1" smtClean="0">
                <a:solidFill>
                  <a:srgbClr val="195091"/>
                </a:solidFill>
                <a:latin typeface="Tahoma"/>
                <a:cs typeface="Tahoma"/>
              </a:rPr>
              <a:t>Кабинет</a:t>
            </a:r>
            <a:r>
              <a:rPr sz="1400" b="1" spc="-35" dirty="0" smtClean="0">
                <a:solidFill>
                  <a:srgbClr val="195091"/>
                </a:solidFill>
                <a:latin typeface="Tahoma"/>
                <a:cs typeface="Tahoma"/>
              </a:rPr>
              <a:t>:</a:t>
            </a:r>
            <a:r>
              <a:rPr sz="1400" b="1" spc="-80" dirty="0" smtClean="0">
                <a:solidFill>
                  <a:srgbClr val="195091"/>
                </a:solidFill>
                <a:latin typeface="Tahoma"/>
                <a:cs typeface="Tahoma"/>
              </a:rPr>
              <a:t> </a:t>
            </a:r>
            <a:r>
              <a:rPr lang="ru-RU" sz="1400" spc="-165" dirty="0">
                <a:solidFill>
                  <a:srgbClr val="195091"/>
                </a:solidFill>
                <a:latin typeface="Verdana"/>
                <a:cs typeface="Verdana"/>
              </a:rPr>
              <a:t>0-101, </a:t>
            </a:r>
            <a:r>
              <a:rPr lang="ru-RU" sz="1400" spc="-165" dirty="0" smtClean="0">
                <a:solidFill>
                  <a:srgbClr val="195091"/>
                </a:solidFill>
                <a:latin typeface="Verdana"/>
                <a:cs typeface="Verdana"/>
              </a:rPr>
              <a:t>ГУК</a:t>
            </a:r>
            <a:endParaRPr sz="1400" dirty="0">
              <a:solidFill>
                <a:srgbClr val="195091"/>
              </a:solidFill>
              <a:latin typeface="Verdana"/>
              <a:cs typeface="Verdana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6758" y="1076361"/>
            <a:ext cx="1899415" cy="2332615"/>
          </a:xfrm>
          <a:prstGeom prst="rect">
            <a:avLst/>
          </a:prstGeom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67007" y="306386"/>
            <a:ext cx="9537072" cy="769975"/>
          </a:xfrm>
        </p:spPr>
        <p:txBody>
          <a:bodyPr>
            <a:noAutofit/>
          </a:bodyPr>
          <a:lstStyle/>
          <a:p>
            <a:pPr algn="ctr"/>
            <a:r>
              <a:rPr lang="ru-RU" sz="2800" b="1" dirty="0" smtClean="0">
                <a:solidFill>
                  <a:srgbClr val="19509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Управление </a:t>
            </a:r>
            <a:r>
              <a:rPr lang="ru-RU" sz="2800" b="1" dirty="0">
                <a:solidFill>
                  <a:srgbClr val="19509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сопровождения обучающихся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61961" y="3142275"/>
            <a:ext cx="6944009" cy="3252441"/>
          </a:xfrm>
          <a:prstGeom prst="rect">
            <a:avLst/>
          </a:prstGeom>
        </p:spPr>
      </p:pic>
      <p:sp>
        <p:nvSpPr>
          <p:cNvPr id="7" name="Овал 6"/>
          <p:cNvSpPr/>
          <p:nvPr/>
        </p:nvSpPr>
        <p:spPr>
          <a:xfrm>
            <a:off x="8319052" y="4220459"/>
            <a:ext cx="1289287" cy="232793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8" name="Заголовок 1"/>
          <p:cNvSpPr txBox="1">
            <a:spLocks/>
          </p:cNvSpPr>
          <p:nvPr/>
        </p:nvSpPr>
        <p:spPr>
          <a:xfrm>
            <a:off x="8388803" y="2526300"/>
            <a:ext cx="2792227" cy="54788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2800" b="1" dirty="0" smtClean="0">
                <a:solidFill>
                  <a:srgbClr val="19509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«Мои документы»</a:t>
            </a:r>
            <a:endParaRPr lang="ru-RU" sz="2800" dirty="0">
              <a:solidFill>
                <a:srgbClr val="195091"/>
              </a:solidFill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8062" y="3728329"/>
            <a:ext cx="4476222" cy="2973687"/>
          </a:xfrm>
          <a:prstGeom prst="rect">
            <a:avLst/>
          </a:prstGeom>
        </p:spPr>
      </p:pic>
      <p:sp>
        <p:nvSpPr>
          <p:cNvPr id="11" name="Овал 10"/>
          <p:cNvSpPr/>
          <p:nvPr/>
        </p:nvSpPr>
        <p:spPr>
          <a:xfrm>
            <a:off x="729575" y="6060944"/>
            <a:ext cx="2952000" cy="797055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783115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822256" y="306386"/>
            <a:ext cx="7278381" cy="452371"/>
          </a:xfrm>
        </p:spPr>
        <p:txBody>
          <a:bodyPr>
            <a:noAutofit/>
          </a:bodyPr>
          <a:lstStyle/>
          <a:p>
            <a:pPr algn="ctr"/>
            <a:r>
              <a:rPr lang="ru-RU" sz="2400" dirty="0">
                <a:solidFill>
                  <a:srgbClr val="195091"/>
                </a:solidFill>
              </a:rPr>
              <a:t/>
            </a:r>
            <a:br>
              <a:rPr lang="ru-RU" sz="2400" dirty="0">
                <a:solidFill>
                  <a:srgbClr val="195091"/>
                </a:solidFill>
              </a:rPr>
            </a:br>
            <a:r>
              <a:rPr lang="ru-RU" sz="2400" b="1" dirty="0">
                <a:solidFill>
                  <a:srgbClr val="19509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Управление сопровождения </a:t>
            </a:r>
            <a:r>
              <a:rPr lang="ru-RU" sz="2400" b="1" dirty="0" smtClean="0">
                <a:solidFill>
                  <a:srgbClr val="19509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обучающихся</a:t>
            </a:r>
            <a:br>
              <a:rPr lang="ru-RU" sz="2400" b="1" dirty="0" smtClean="0">
                <a:solidFill>
                  <a:srgbClr val="19509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</a:br>
            <a:r>
              <a:rPr lang="ru-RU" sz="2400" b="1" dirty="0" smtClean="0">
                <a:solidFill>
                  <a:srgbClr val="19509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2400" b="1" dirty="0">
                <a:solidFill>
                  <a:srgbClr val="195091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«Мои документы»</a:t>
            </a:r>
            <a:endParaRPr lang="ru-RU" sz="2400" b="1" dirty="0">
              <a:solidFill>
                <a:srgbClr val="19509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67466" y="1421393"/>
            <a:ext cx="6333172" cy="5285066"/>
          </a:xfrm>
          <a:prstGeom prst="rect">
            <a:avLst/>
          </a:prstGeom>
        </p:spPr>
      </p:pic>
      <p:sp>
        <p:nvSpPr>
          <p:cNvPr id="11" name="Овал 10"/>
          <p:cNvSpPr/>
          <p:nvPr/>
        </p:nvSpPr>
        <p:spPr>
          <a:xfrm>
            <a:off x="5987086" y="1642776"/>
            <a:ext cx="5554500" cy="1910281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144273" y="4174091"/>
            <a:ext cx="5120746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 algn="ctr">
              <a:spcAft>
                <a:spcPts val="0"/>
              </a:spcAft>
            </a:pPr>
            <a:r>
              <a:rPr lang="ru-RU" b="1" dirty="0">
                <a:solidFill>
                  <a:srgbClr val="19509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Предоставление 3-х матовых фотографий в университет: </a:t>
            </a:r>
            <a:endParaRPr lang="ru-RU" b="1" dirty="0" smtClean="0">
              <a:solidFill>
                <a:srgbClr val="19509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indent="450215">
              <a:spcAft>
                <a:spcPts val="0"/>
              </a:spcAft>
            </a:pPr>
            <a:r>
              <a:rPr lang="ru-RU" sz="1400" dirty="0" smtClean="0">
                <a:solidFill>
                  <a:srgbClr val="19509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• размер 3*4, каждую </a:t>
            </a:r>
            <a:r>
              <a:rPr lang="ru-RU" sz="1400" dirty="0">
                <a:solidFill>
                  <a:srgbClr val="19509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фотографию подписать с обратной стороны (ФИО, группа) </a:t>
            </a:r>
            <a:endParaRPr lang="ru-RU" sz="1400" dirty="0" smtClean="0">
              <a:solidFill>
                <a:srgbClr val="19509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indent="450215">
              <a:spcAft>
                <a:spcPts val="0"/>
              </a:spcAft>
            </a:pPr>
            <a:r>
              <a:rPr lang="ru-RU" sz="1400" dirty="0" smtClean="0">
                <a:solidFill>
                  <a:srgbClr val="19509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• </a:t>
            </a:r>
            <a:r>
              <a:rPr lang="ru-RU" sz="1400" dirty="0">
                <a:solidFill>
                  <a:srgbClr val="19509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представить в Центр "Мои документы" (каб.0-100) </a:t>
            </a:r>
            <a:endParaRPr lang="ru-RU" sz="1400" dirty="0" smtClean="0">
              <a:solidFill>
                <a:srgbClr val="19509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indent="450215">
              <a:spcAft>
                <a:spcPts val="0"/>
              </a:spcAft>
            </a:pPr>
            <a:r>
              <a:rPr lang="ru-RU" sz="1400" dirty="0" smtClean="0">
                <a:solidFill>
                  <a:srgbClr val="19509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• или </a:t>
            </a:r>
            <a:r>
              <a:rPr lang="ru-RU" sz="1400" dirty="0">
                <a:solidFill>
                  <a:srgbClr val="19509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отправить </a:t>
            </a:r>
            <a:r>
              <a:rPr lang="ru-RU" sz="1400" dirty="0" smtClean="0">
                <a:solidFill>
                  <a:srgbClr val="19509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письмом </a:t>
            </a:r>
            <a:r>
              <a:rPr lang="ru-RU" sz="1400" dirty="0">
                <a:solidFill>
                  <a:srgbClr val="19509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Почтой России по адресу: 620143, г. Екатеринбург, ул. Машиностроителей стр.11, РГППУ, Управление сопровождения обучающихся</a:t>
            </a:r>
            <a:r>
              <a:rPr lang="ru-RU" sz="1400" dirty="0">
                <a:solidFill>
                  <a:srgbClr val="19509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 </a:t>
            </a:r>
            <a:endParaRPr lang="ru-RU" sz="1400" dirty="0" smtClean="0">
              <a:solidFill>
                <a:srgbClr val="195091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indent="450215" algn="ctr">
              <a:spcAft>
                <a:spcPts val="0"/>
              </a:spcAft>
            </a:pPr>
            <a:r>
              <a:rPr lang="ru-RU" sz="1400" dirty="0" smtClean="0">
                <a:solidFill>
                  <a:srgbClr val="19509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Обращаем </a:t>
            </a:r>
            <a:r>
              <a:rPr lang="ru-RU" sz="1400" dirty="0">
                <a:solidFill>
                  <a:srgbClr val="19509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Ваше внимание, что для обучающихся вход в университет разрешен строго по </a:t>
            </a:r>
            <a:r>
              <a:rPr lang="ru-RU" sz="1400" dirty="0" smtClean="0">
                <a:solidFill>
                  <a:srgbClr val="19509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студенческому </a:t>
            </a:r>
            <a:r>
              <a:rPr lang="ru-RU" sz="1400" dirty="0">
                <a:solidFill>
                  <a:srgbClr val="19509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билету.</a:t>
            </a:r>
            <a:endParaRPr lang="ru-RU" sz="1400" dirty="0">
              <a:solidFill>
                <a:srgbClr val="195091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2387" y="165780"/>
            <a:ext cx="3762558" cy="40494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57644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152475"/>
            <a:ext cx="9881103" cy="929566"/>
          </a:xfrm>
        </p:spPr>
        <p:txBody>
          <a:bodyPr>
            <a:normAutofit fontScale="90000"/>
          </a:bodyPr>
          <a:lstStyle/>
          <a:p>
            <a:r>
              <a:rPr lang="ru-RU" sz="3600" b="1" dirty="0" smtClean="0">
                <a:solidFill>
                  <a:srgbClr val="19509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«Электронная информационная образовательная среда»</a:t>
            </a:r>
            <a:endParaRPr lang="ru-RU" sz="3600" dirty="0">
              <a:solidFill>
                <a:srgbClr val="195091"/>
              </a:solidFill>
            </a:endParaRPr>
          </a:p>
        </p:txBody>
      </p:sp>
      <p:sp>
        <p:nvSpPr>
          <p:cNvPr id="15" name="AutoShape 2" descr="blob:https://web.whatsapp.com/a5e06ffa-68ee-4292-a04e-528844847992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6" name="AutoShape 4" descr="blob:https://web.whatsapp.com/a5e06ffa-68ee-4292-a04e-528844847992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612775" y="1256566"/>
            <a:ext cx="10477720" cy="21852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0955" marR="0" lvl="0" indent="457200" algn="just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0" i="0" u="sng" strike="noStrike" kern="1200" cap="none" spc="50" normalizeH="0" baseline="0" noProof="0" dirty="0" smtClean="0">
                <a:ln>
                  <a:noFill/>
                </a:ln>
                <a:solidFill>
                  <a:srgbClr val="195091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Регистрация </a:t>
            </a:r>
            <a:r>
              <a:rPr lang="ru-RU" sz="2400" u="sng" spc="50" dirty="0" smtClean="0">
                <a:solidFill>
                  <a:srgbClr val="19509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 системе университета – </a:t>
            </a:r>
            <a:r>
              <a:rPr kumimoji="0" lang="ru-RU" sz="2400" b="0" i="0" u="sng" strike="noStrike" kern="1200" cap="none" spc="50" normalizeH="0" baseline="0" noProof="0" dirty="0" smtClean="0">
                <a:ln>
                  <a:noFill/>
                </a:ln>
                <a:solidFill>
                  <a:srgbClr val="195091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октябре</a:t>
            </a:r>
            <a:r>
              <a:rPr kumimoji="0" lang="ru-RU" sz="2400" b="0" i="0" u="sng" strike="noStrike" kern="1200" cap="none" spc="50" normalizeH="0" noProof="0" dirty="0" smtClean="0">
                <a:ln>
                  <a:noFill/>
                </a:ln>
                <a:solidFill>
                  <a:srgbClr val="195091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2023:</a:t>
            </a:r>
          </a:p>
          <a:p>
            <a:pPr marL="20955" marR="0" lvl="0" indent="457200" algn="just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000" b="0" i="0" u="sng" strike="noStrike" kern="1200" cap="none" spc="50" normalizeH="0" noProof="0" dirty="0" smtClean="0">
              <a:ln>
                <a:noFill/>
              </a:ln>
              <a:solidFill>
                <a:srgbClr val="195091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363855" marR="0" lvl="0" indent="-342900" algn="just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ru-RU" sz="2000" spc="50" dirty="0" smtClean="0">
                <a:solidFill>
                  <a:srgbClr val="19509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Получение доступа к корпоративной электронной почте (через указанную эл. почту)</a:t>
            </a:r>
          </a:p>
          <a:p>
            <a:pPr marL="363855" marR="0" lvl="0" indent="-342900" algn="just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ru-RU" sz="2000" spc="50" noProof="0" dirty="0" smtClean="0">
                <a:solidFill>
                  <a:srgbClr val="19509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Регистрация в ЭИОС университета (через корпоративную почту)</a:t>
            </a:r>
          </a:p>
          <a:p>
            <a:pPr marL="363855" marR="0" lvl="0" indent="-342900" algn="just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ru-RU" sz="2000" b="0" i="0" u="none" strike="noStrike" kern="1200" cap="none" spc="50" normalizeH="0" baseline="0" dirty="0" smtClean="0">
                <a:ln>
                  <a:noFill/>
                </a:ln>
                <a:solidFill>
                  <a:srgbClr val="195091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Доступ </a:t>
            </a:r>
            <a:r>
              <a:rPr kumimoji="0" lang="ru-RU" sz="2000" b="0" i="0" u="none" strike="noStrike" kern="1200" cap="none" spc="50" normalizeH="0" baseline="0" dirty="0" smtClean="0">
                <a:ln>
                  <a:noFill/>
                </a:ln>
                <a:solidFill>
                  <a:srgbClr val="195091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 Личный кабинет по логину</a:t>
            </a:r>
            <a:r>
              <a:rPr kumimoji="0" lang="ru-RU" sz="2000" b="0" i="0" u="none" strike="noStrike" kern="1200" cap="none" spc="50" normalizeH="0" dirty="0" smtClean="0">
                <a:ln>
                  <a:noFill/>
                </a:ln>
                <a:solidFill>
                  <a:srgbClr val="195091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и паролю  (для оформления </a:t>
            </a:r>
            <a:r>
              <a:rPr kumimoji="0" lang="ru-RU" sz="2000" b="0" i="0" u="none" strike="noStrike" kern="1200" cap="none" spc="50" normalizeH="0" dirty="0" smtClean="0">
                <a:ln>
                  <a:noFill/>
                </a:ln>
                <a:solidFill>
                  <a:srgbClr val="195091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справок-вызовов на сессии, </a:t>
            </a:r>
            <a:r>
              <a:rPr lang="ru-RU" sz="2000" spc="50" dirty="0" smtClean="0">
                <a:solidFill>
                  <a:srgbClr val="19509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заявлений</a:t>
            </a:r>
            <a:r>
              <a:rPr lang="ru-RU" sz="2000" spc="50" dirty="0" smtClean="0">
                <a:solidFill>
                  <a:srgbClr val="19509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оформления </a:t>
            </a:r>
            <a:r>
              <a:rPr kumimoji="0" lang="ru-RU" sz="2000" b="0" i="0" u="none" strike="noStrike" kern="1200" cap="none" spc="50" normalizeH="0" dirty="0" smtClean="0">
                <a:ln>
                  <a:noFill/>
                </a:ln>
                <a:solidFill>
                  <a:srgbClr val="195091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справок и т.п.)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765175" y="3756239"/>
            <a:ext cx="10852518" cy="26161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0955" marR="0" lvl="0" indent="457200" algn="just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sng" strike="noStrike" kern="1200" cap="none" spc="50" normalizeH="0" baseline="0" noProof="0" dirty="0" err="1" smtClean="0">
                <a:ln>
                  <a:noFill/>
                </a:ln>
                <a:solidFill>
                  <a:srgbClr val="195091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Бакалавриат</a:t>
            </a:r>
            <a:r>
              <a:rPr kumimoji="0" lang="ru-RU" sz="2400" b="1" i="0" u="sng" strike="noStrike" kern="1200" cap="none" spc="50" normalizeH="0" baseline="0" noProof="0" dirty="0" smtClean="0">
                <a:ln>
                  <a:noFill/>
                </a:ln>
                <a:solidFill>
                  <a:srgbClr val="195091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</a:t>
            </a:r>
          </a:p>
          <a:p>
            <a:pPr marL="363855" lvl="0" indent="-342900" algn="just">
              <a:buFontTx/>
              <a:buChar char="-"/>
              <a:defRPr/>
            </a:pPr>
            <a:r>
              <a:rPr lang="ru-RU" sz="2000" spc="50" dirty="0" smtClean="0">
                <a:solidFill>
                  <a:srgbClr val="19509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27-28 </a:t>
            </a:r>
            <a:r>
              <a:rPr lang="ru-RU" sz="2000" spc="50" dirty="0" smtClean="0">
                <a:solidFill>
                  <a:srgbClr val="19509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октября </a:t>
            </a:r>
            <a:r>
              <a:rPr lang="ru-RU" sz="2000" spc="50" dirty="0" smtClean="0">
                <a:solidFill>
                  <a:srgbClr val="19509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2023: </a:t>
            </a:r>
            <a:r>
              <a:rPr lang="ru-RU" sz="2000" b="1" spc="50" dirty="0">
                <a:solidFill>
                  <a:srgbClr val="19509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Установочная </a:t>
            </a:r>
            <a:r>
              <a:rPr lang="ru-RU" sz="2000" b="1" spc="50" dirty="0" smtClean="0">
                <a:solidFill>
                  <a:srgbClr val="19509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сессия </a:t>
            </a:r>
            <a:r>
              <a:rPr lang="ru-RU" sz="2000" spc="50" dirty="0" smtClean="0">
                <a:solidFill>
                  <a:srgbClr val="19509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(группы </a:t>
            </a:r>
            <a:r>
              <a:rPr lang="ru-RU" sz="2000" spc="50" dirty="0" smtClean="0">
                <a:solidFill>
                  <a:srgbClr val="19509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ДЗВЭП и </a:t>
            </a:r>
            <a:r>
              <a:rPr lang="ru-RU" sz="2000" spc="50" dirty="0" smtClean="0">
                <a:solidFill>
                  <a:srgbClr val="19509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ДЗЭЭ - сессии в </a:t>
            </a:r>
            <a:r>
              <a:rPr lang="ru-RU" sz="2000" spc="50" dirty="0" err="1" smtClean="0">
                <a:solidFill>
                  <a:srgbClr val="19509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дистанте</a:t>
            </a:r>
            <a:r>
              <a:rPr lang="ru-RU" sz="2000" spc="50" dirty="0">
                <a:solidFill>
                  <a:srgbClr val="19509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ru-RU" sz="2000" spc="50" dirty="0" smtClean="0">
                <a:solidFill>
                  <a:srgbClr val="19509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остальные группы – сессия традиционная, в Екатеринбурге). </a:t>
            </a:r>
            <a:endParaRPr lang="ru-RU" sz="2000" spc="50" dirty="0" smtClean="0">
              <a:solidFill>
                <a:srgbClr val="19509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363855" lvl="0" indent="-342900" algn="just">
              <a:buFontTx/>
              <a:buChar char="-"/>
              <a:defRPr/>
            </a:pPr>
            <a:r>
              <a:rPr lang="ru-RU" sz="2000" spc="50" dirty="0" smtClean="0">
                <a:solidFill>
                  <a:srgbClr val="19509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12 </a:t>
            </a:r>
            <a:r>
              <a:rPr lang="ru-RU" sz="2000" spc="50" dirty="0" smtClean="0">
                <a:solidFill>
                  <a:srgbClr val="19509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- 30 января </a:t>
            </a:r>
            <a:r>
              <a:rPr lang="ru-RU" sz="2000" spc="50" dirty="0" smtClean="0">
                <a:solidFill>
                  <a:srgbClr val="19509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2024: </a:t>
            </a:r>
            <a:r>
              <a:rPr lang="ru-RU" sz="2000" b="1" spc="50" dirty="0" smtClean="0">
                <a:solidFill>
                  <a:srgbClr val="19509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</a:t>
            </a:r>
            <a:r>
              <a:rPr lang="ru-RU" sz="2000" b="1" spc="50" dirty="0" smtClean="0">
                <a:solidFill>
                  <a:srgbClr val="19509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сновная сессия.</a:t>
            </a:r>
            <a:endParaRPr lang="ru-RU" sz="2000" b="1" spc="50" dirty="0" smtClean="0">
              <a:solidFill>
                <a:srgbClr val="19509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20955" marR="0" lvl="0" indent="457200" algn="just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600" b="0" i="0" u="sng" strike="noStrike" kern="1200" cap="none" spc="50" normalizeH="0" noProof="0" dirty="0" smtClean="0">
              <a:ln>
                <a:noFill/>
              </a:ln>
              <a:solidFill>
                <a:srgbClr val="195091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20955" lvl="0" indent="457200" algn="just">
              <a:defRPr/>
            </a:pPr>
            <a:r>
              <a:rPr kumimoji="0" lang="ru-RU" sz="2400" b="1" i="0" u="sng" strike="noStrike" kern="1200" cap="none" spc="50" normalizeH="0" noProof="0" dirty="0" smtClean="0">
                <a:ln>
                  <a:noFill/>
                </a:ln>
                <a:solidFill>
                  <a:srgbClr val="195091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Магистратура:</a:t>
            </a:r>
            <a:endParaRPr kumimoji="0" lang="ru-RU" sz="2400" b="1" i="0" u="sng" strike="noStrike" kern="1200" cap="none" spc="50" normalizeH="0" noProof="0" dirty="0" smtClean="0">
              <a:ln>
                <a:noFill/>
              </a:ln>
              <a:solidFill>
                <a:srgbClr val="195091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452438" lvl="0" indent="-452438" algn="just">
              <a:defRPr/>
            </a:pPr>
            <a:r>
              <a:rPr lang="ru-RU" sz="2000" spc="50" dirty="0" smtClean="0">
                <a:solidFill>
                  <a:srgbClr val="19509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- 20-21 октября 2023: </a:t>
            </a:r>
            <a:r>
              <a:rPr lang="ru-RU" sz="2000" b="1" spc="50" dirty="0">
                <a:solidFill>
                  <a:srgbClr val="19509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Установочная </a:t>
            </a:r>
            <a:r>
              <a:rPr lang="ru-RU" sz="2000" spc="50" dirty="0">
                <a:solidFill>
                  <a:srgbClr val="19509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сессия </a:t>
            </a:r>
            <a:r>
              <a:rPr lang="ru-RU" sz="2000" spc="50" dirty="0" smtClean="0">
                <a:solidFill>
                  <a:srgbClr val="19509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(с приездом в университет)</a:t>
            </a:r>
            <a:endParaRPr kumimoji="0" lang="ru-RU" sz="2000" i="0" strike="noStrike" kern="1200" cap="none" spc="50" normalizeH="0" noProof="0" dirty="0" smtClean="0">
              <a:ln>
                <a:noFill/>
              </a:ln>
              <a:solidFill>
                <a:srgbClr val="195091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452438" lvl="0" indent="-452438" algn="just">
              <a:defRPr/>
            </a:pPr>
            <a:r>
              <a:rPr lang="ru-RU" sz="2000" spc="50" dirty="0" smtClean="0">
                <a:solidFill>
                  <a:srgbClr val="19509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- 27 </a:t>
            </a:r>
            <a:r>
              <a:rPr lang="ru-RU" sz="2000" spc="50" dirty="0" smtClean="0">
                <a:solidFill>
                  <a:srgbClr val="19509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ноября – 15 декабря </a:t>
            </a:r>
            <a:r>
              <a:rPr lang="ru-RU" sz="2000" spc="50" dirty="0" smtClean="0">
                <a:solidFill>
                  <a:srgbClr val="19509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2023: </a:t>
            </a:r>
            <a:r>
              <a:rPr lang="ru-RU" sz="2000" b="1" spc="50" dirty="0">
                <a:solidFill>
                  <a:srgbClr val="19509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Основная </a:t>
            </a:r>
            <a:r>
              <a:rPr lang="ru-RU" sz="2000" b="1" spc="50" dirty="0" smtClean="0">
                <a:solidFill>
                  <a:srgbClr val="19509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сессия </a:t>
            </a:r>
            <a:r>
              <a:rPr lang="ru-RU" sz="2000" spc="50" dirty="0" smtClean="0">
                <a:solidFill>
                  <a:srgbClr val="19509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(в университете) </a:t>
            </a:r>
            <a:endParaRPr kumimoji="0" lang="ru-RU" sz="2000" b="0" i="0" strike="noStrike" kern="1200" cap="none" spc="50" normalizeH="0" noProof="0" dirty="0" smtClean="0">
              <a:ln>
                <a:noFill/>
              </a:ln>
              <a:solidFill>
                <a:srgbClr val="195091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081509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152475"/>
            <a:ext cx="8548991" cy="929566"/>
          </a:xfrm>
        </p:spPr>
        <p:txBody>
          <a:bodyPr>
            <a:normAutofit fontScale="90000"/>
          </a:bodyPr>
          <a:lstStyle/>
          <a:p>
            <a:r>
              <a:rPr lang="ru-RU" sz="3600" b="1" dirty="0" smtClean="0">
                <a:solidFill>
                  <a:srgbClr val="19509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График учебного процесса, расписание занятий</a:t>
            </a:r>
            <a:endParaRPr lang="ru-RU" sz="3600" dirty="0">
              <a:solidFill>
                <a:srgbClr val="195091"/>
              </a:solidFill>
            </a:endParaRPr>
          </a:p>
        </p:txBody>
      </p:sp>
      <p:sp>
        <p:nvSpPr>
          <p:cNvPr id="15" name="AutoShape 2" descr="blob:https://web.whatsapp.com/a5e06ffa-68ee-4292-a04e-528844847992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6" name="AutoShape 4" descr="blob:https://web.whatsapp.com/a5e06ffa-68ee-4292-a04e-528844847992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7975" y="1341732"/>
            <a:ext cx="11742187" cy="1150093"/>
          </a:xfrm>
          <a:prstGeom prst="rect">
            <a:avLst/>
          </a:prstGeom>
        </p:spPr>
      </p:pic>
      <p:sp>
        <p:nvSpPr>
          <p:cNvPr id="10" name="Овал 9"/>
          <p:cNvSpPr/>
          <p:nvPr/>
        </p:nvSpPr>
        <p:spPr>
          <a:xfrm>
            <a:off x="7043117" y="1341732"/>
            <a:ext cx="1935514" cy="334314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8" name="Заголовок 1"/>
          <p:cNvSpPr txBox="1">
            <a:spLocks/>
          </p:cNvSpPr>
          <p:nvPr/>
        </p:nvSpPr>
        <p:spPr>
          <a:xfrm>
            <a:off x="8700379" y="2751517"/>
            <a:ext cx="3268301" cy="147645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1600" b="1" dirty="0" smtClean="0">
                <a:solidFill>
                  <a:srgbClr val="195091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Номер группы и номер студенческого билета обучающегося указан в </a:t>
            </a:r>
          </a:p>
          <a:p>
            <a:pPr algn="ctr"/>
            <a:r>
              <a:rPr lang="ru-RU" sz="2400" b="1" dirty="0" smtClean="0">
                <a:solidFill>
                  <a:srgbClr val="195091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Приказе о зачислении </a:t>
            </a:r>
          </a:p>
          <a:p>
            <a:pPr algn="ctr"/>
            <a:r>
              <a:rPr lang="en-US" sz="1200" b="1" dirty="0">
                <a:solidFill>
                  <a:srgbClr val="195091"/>
                </a:solidFill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https://</a:t>
            </a:r>
            <a:r>
              <a:rPr lang="en-US" sz="1200" b="1" dirty="0" smtClean="0">
                <a:solidFill>
                  <a:srgbClr val="195091"/>
                </a:solidFill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rsvpu.ru/prikazy-o-zachisleniyah</a:t>
            </a:r>
            <a:r>
              <a:rPr lang="ru-RU" sz="1200" b="1" dirty="0" smtClean="0">
                <a:solidFill>
                  <a:srgbClr val="195091"/>
                </a:solidFill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20</a:t>
            </a:r>
            <a:endParaRPr lang="ru-RU" sz="1200" b="1" dirty="0" smtClean="0">
              <a:solidFill>
                <a:srgbClr val="19509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ru-RU" sz="1800" b="1" dirty="0">
              <a:solidFill>
                <a:srgbClr val="195091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61616" y="6054802"/>
            <a:ext cx="586965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Мобильная версия расписания</a:t>
            </a:r>
          </a:p>
          <a:p>
            <a:r>
              <a:rPr lang="ru-RU" sz="1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https</a:t>
            </a:r>
            <a:r>
              <a:rPr lang="ru-RU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://play.google.com/store/apps/details?id=com.sodove.sdveschedule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31274" y="5748810"/>
            <a:ext cx="4025874" cy="103653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60375" y="2768079"/>
            <a:ext cx="7076206" cy="2155355"/>
          </a:xfrm>
          <a:prstGeom prst="rect">
            <a:avLst/>
          </a:prstGeom>
        </p:spPr>
      </p:pic>
      <p:sp>
        <p:nvSpPr>
          <p:cNvPr id="12" name="Овал 11"/>
          <p:cNvSpPr/>
          <p:nvPr/>
        </p:nvSpPr>
        <p:spPr>
          <a:xfrm>
            <a:off x="155575" y="3440318"/>
            <a:ext cx="3088139" cy="881426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295169" y="5117518"/>
            <a:ext cx="447896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Ссылка </a:t>
            </a:r>
            <a:r>
              <a:rPr lang="ru-RU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 расписание учебных занятий: </a:t>
            </a:r>
            <a:r>
              <a:rPr lang="ru-RU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https://rsvpu.sodove.ru/</a:t>
            </a:r>
          </a:p>
        </p:txBody>
      </p:sp>
    </p:spTree>
    <p:extLst>
      <p:ext uri="{BB962C8B-B14F-4D97-AF65-F5344CB8AC3E}">
        <p14:creationId xmlns:p14="http://schemas.microsoft.com/office/powerpoint/2010/main" val="24063687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152475"/>
            <a:ext cx="9881103" cy="929566"/>
          </a:xfrm>
        </p:spPr>
        <p:txBody>
          <a:bodyPr>
            <a:normAutofit fontScale="90000"/>
          </a:bodyPr>
          <a:lstStyle/>
          <a:p>
            <a:r>
              <a:rPr lang="ru-RU" sz="3600" b="1" dirty="0" smtClean="0">
                <a:solidFill>
                  <a:srgbClr val="19509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«Электронная информационная образовательная среда»</a:t>
            </a:r>
            <a:endParaRPr lang="ru-RU" sz="3600" dirty="0">
              <a:solidFill>
                <a:srgbClr val="195091"/>
              </a:solidFill>
            </a:endParaRPr>
          </a:p>
        </p:txBody>
      </p:sp>
      <p:sp>
        <p:nvSpPr>
          <p:cNvPr id="15" name="AutoShape 2" descr="blob:https://web.whatsapp.com/a5e06ffa-68ee-4292-a04e-528844847992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6" name="AutoShape 4" descr="blob:https://web.whatsapp.com/a5e06ffa-68ee-4292-a04e-528844847992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5574" y="3182662"/>
            <a:ext cx="7286147" cy="3412691"/>
          </a:xfrm>
          <a:prstGeom prst="rect">
            <a:avLst/>
          </a:prstGeom>
        </p:spPr>
      </p:pic>
      <p:sp>
        <p:nvSpPr>
          <p:cNvPr id="10" name="Овал 9"/>
          <p:cNvSpPr/>
          <p:nvPr/>
        </p:nvSpPr>
        <p:spPr>
          <a:xfrm>
            <a:off x="3424424" y="4513633"/>
            <a:ext cx="2626180" cy="375469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63400" y="2706007"/>
            <a:ext cx="4460943" cy="2656180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5575" y="1324558"/>
            <a:ext cx="11774733" cy="1153281"/>
          </a:xfrm>
          <a:prstGeom prst="rect">
            <a:avLst/>
          </a:prstGeom>
        </p:spPr>
      </p:pic>
      <p:sp>
        <p:nvSpPr>
          <p:cNvPr id="13" name="Овал 12"/>
          <p:cNvSpPr/>
          <p:nvPr/>
        </p:nvSpPr>
        <p:spPr>
          <a:xfrm>
            <a:off x="8518492" y="1196502"/>
            <a:ext cx="2609951" cy="632298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329167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3725" y="0"/>
            <a:ext cx="10712450" cy="6348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994112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975" y="382588"/>
            <a:ext cx="11612563" cy="5775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341516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1"/>
          <p:cNvSpPr txBox="1">
            <a:spLocks/>
          </p:cNvSpPr>
          <p:nvPr/>
        </p:nvSpPr>
        <p:spPr>
          <a:xfrm>
            <a:off x="629431" y="46723"/>
            <a:ext cx="8523995" cy="86767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200" b="1" dirty="0" smtClean="0">
                <a:solidFill>
                  <a:srgbClr val="19509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РГППУ и Институт ИПО в «ВКОНТАКТЕ»</a:t>
            </a:r>
            <a:endParaRPr lang="ru-RU" sz="3200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15166" y="813883"/>
            <a:ext cx="4683695" cy="3276854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064622" y="3821295"/>
            <a:ext cx="4448464" cy="2878911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242863" y="707518"/>
            <a:ext cx="4473589" cy="3006655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185030" y="3607052"/>
            <a:ext cx="3875424" cy="31636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76497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58219" y="1414021"/>
            <a:ext cx="10124387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altLang="ru-RU" sz="4800" i="1" dirty="0">
                <a:solidFill>
                  <a:srgbClr val="19509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ПОЗДРАВЛЯЕМ</a:t>
            </a:r>
            <a:br>
              <a:rPr lang="ru-RU" altLang="ru-RU" sz="4800" i="1" dirty="0">
                <a:solidFill>
                  <a:srgbClr val="19509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altLang="ru-RU" sz="4800" i="1" dirty="0">
                <a:solidFill>
                  <a:srgbClr val="19509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</a:t>
            </a:r>
            <a:r>
              <a:rPr lang="ru-RU" altLang="ru-RU" sz="4800" i="1" dirty="0" smtClean="0">
                <a:solidFill>
                  <a:srgbClr val="19509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ДНЁМ ЗНАНИЙ!</a:t>
            </a:r>
            <a:r>
              <a:rPr lang="ru-RU" altLang="ru-RU" sz="4800" i="1" dirty="0">
                <a:solidFill>
                  <a:srgbClr val="19509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altLang="ru-RU" sz="4800" i="1" dirty="0">
                <a:solidFill>
                  <a:srgbClr val="19509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ru-RU" altLang="ru-RU" sz="4800" i="1" dirty="0" smtClean="0">
              <a:solidFill>
                <a:srgbClr val="19509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altLang="ru-RU" sz="4800" i="1" dirty="0" smtClean="0">
                <a:solidFill>
                  <a:srgbClr val="19509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Желаем </a:t>
            </a:r>
            <a:r>
              <a:rPr lang="ru-RU" altLang="ru-RU" sz="4800" i="1" dirty="0">
                <a:solidFill>
                  <a:srgbClr val="19509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отличного старта и </a:t>
            </a:r>
            <a:r>
              <a:rPr lang="ru-RU" altLang="ru-RU" sz="4800" i="1" dirty="0" smtClean="0">
                <a:solidFill>
                  <a:srgbClr val="19509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ярких студенческих </a:t>
            </a:r>
            <a:r>
              <a:rPr lang="ru-RU" altLang="ru-RU" sz="4800" i="1" dirty="0">
                <a:solidFill>
                  <a:srgbClr val="19509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лет! </a:t>
            </a:r>
            <a:br>
              <a:rPr lang="ru-RU" altLang="ru-RU" sz="4800" i="1" dirty="0">
                <a:solidFill>
                  <a:srgbClr val="19509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ru-RU" sz="4800" dirty="0">
              <a:solidFill>
                <a:srgbClr val="19509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32236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152475"/>
            <a:ext cx="10515600" cy="929566"/>
          </a:xfrm>
        </p:spPr>
        <p:txBody>
          <a:bodyPr>
            <a:normAutofit fontScale="90000"/>
          </a:bodyPr>
          <a:lstStyle/>
          <a:p>
            <a:r>
              <a:rPr lang="ru-RU" sz="3600" b="1" dirty="0" smtClean="0">
                <a:solidFill>
                  <a:srgbClr val="19509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Дирекция Института </a:t>
            </a:r>
            <a:r>
              <a:rPr lang="ru-RU" sz="3600" b="1" dirty="0">
                <a:solidFill>
                  <a:srgbClr val="19509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инженерно-педагогического образования</a:t>
            </a:r>
            <a:endParaRPr lang="ru-RU" sz="3600" dirty="0">
              <a:solidFill>
                <a:srgbClr val="195091"/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2935705" y="1404594"/>
            <a:ext cx="8659265" cy="22159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rgbClr val="195091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Д</a:t>
            </a:r>
            <a:r>
              <a:rPr lang="ru-RU" b="1" dirty="0" smtClean="0">
                <a:solidFill>
                  <a:srgbClr val="195091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иректор </a:t>
            </a:r>
            <a:r>
              <a:rPr lang="ru-RU" b="1" dirty="0">
                <a:solidFill>
                  <a:srgbClr val="195091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Института </a:t>
            </a:r>
            <a:r>
              <a:rPr lang="ru-RU" b="1" dirty="0" smtClean="0">
                <a:solidFill>
                  <a:srgbClr val="195091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инженерно-педагогического </a:t>
            </a:r>
            <a:r>
              <a:rPr lang="ru-RU" b="1" dirty="0">
                <a:solidFill>
                  <a:srgbClr val="195091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образования</a:t>
            </a:r>
            <a:r>
              <a:rPr lang="ru-RU" altLang="ru-RU" b="1" dirty="0">
                <a:solidFill>
                  <a:srgbClr val="023F4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endParaRPr lang="ru-RU" altLang="ru-RU" sz="1600" b="1" dirty="0">
              <a:solidFill>
                <a:srgbClr val="023F4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2400" b="1" dirty="0" smtClean="0">
                <a:solidFill>
                  <a:srgbClr val="195091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Бекетова Юлия Алексеевна </a:t>
            </a:r>
            <a:endParaRPr lang="ru-RU" sz="2400" b="1" dirty="0">
              <a:solidFill>
                <a:srgbClr val="195091"/>
              </a:solidFill>
              <a:latin typeface="Arial" panose="020B0604020202020204" pitchFamily="34" charset="0"/>
              <a:ea typeface="Open Sans" panose="020B0606030504020204" pitchFamily="34" charset="0"/>
              <a:cs typeface="Arial" panose="020B0604020202020204" pitchFamily="34" charset="0"/>
            </a:endParaRPr>
          </a:p>
          <a:p>
            <a:pPr algn="ctr"/>
            <a:endParaRPr lang="ru-RU" sz="1600" dirty="0" smtClean="0">
              <a:solidFill>
                <a:srgbClr val="195091"/>
              </a:solidFill>
              <a:latin typeface="Arial" panose="020B0604020202020204" pitchFamily="34" charset="0"/>
              <a:ea typeface="Open Sans" panose="020B0606030504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1600" dirty="0" err="1" smtClean="0">
                <a:solidFill>
                  <a:srgbClr val="195091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к.п.н</a:t>
            </a:r>
            <a:r>
              <a:rPr lang="ru-RU" sz="1600" dirty="0" smtClean="0">
                <a:solidFill>
                  <a:srgbClr val="195091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., </a:t>
            </a:r>
            <a:r>
              <a:rPr lang="ru-RU" sz="1600" dirty="0" smtClean="0">
                <a:solidFill>
                  <a:srgbClr val="195091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доцент Кафедры ИММ</a:t>
            </a:r>
          </a:p>
          <a:p>
            <a:pPr algn="ctr"/>
            <a:r>
              <a:rPr lang="ru-RU" altLang="ru-RU" sz="1600" dirty="0" smtClean="0">
                <a:solidFill>
                  <a:srgbClr val="195091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620143</a:t>
            </a:r>
            <a:r>
              <a:rPr lang="ru-RU" altLang="ru-RU" sz="1600" dirty="0">
                <a:solidFill>
                  <a:srgbClr val="195091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, г. Екатеринбург, ул. Машиностроителей, </a:t>
            </a:r>
            <a:r>
              <a:rPr lang="ru-RU" altLang="ru-RU" sz="1600" dirty="0" smtClean="0">
                <a:solidFill>
                  <a:srgbClr val="195091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д. 11,</a:t>
            </a:r>
          </a:p>
          <a:p>
            <a:pPr algn="ctr"/>
            <a:r>
              <a:rPr lang="ru-RU" altLang="ru-RU" sz="1600" dirty="0" smtClean="0">
                <a:solidFill>
                  <a:srgbClr val="195091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 кабинет 0-406, телефон</a:t>
            </a:r>
            <a:r>
              <a:rPr lang="ru-RU" altLang="ru-RU" sz="1600" dirty="0">
                <a:solidFill>
                  <a:srgbClr val="195091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: (343) </a:t>
            </a:r>
            <a:r>
              <a:rPr lang="ru-RU" altLang="ru-RU" sz="1600" dirty="0" smtClean="0">
                <a:solidFill>
                  <a:srgbClr val="195091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221-46-32, </a:t>
            </a:r>
            <a:r>
              <a:rPr lang="ru-RU" altLang="ru-RU" sz="1600" dirty="0" err="1" smtClean="0">
                <a:solidFill>
                  <a:srgbClr val="195091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внутр</a:t>
            </a:r>
            <a:r>
              <a:rPr lang="ru-RU" altLang="ru-RU" sz="1600" dirty="0" smtClean="0">
                <a:solidFill>
                  <a:srgbClr val="195091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. </a:t>
            </a:r>
            <a:r>
              <a:rPr lang="ru-RU" altLang="ru-RU" sz="1600" dirty="0" smtClean="0">
                <a:solidFill>
                  <a:srgbClr val="195091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470, </a:t>
            </a:r>
          </a:p>
          <a:p>
            <a:pPr algn="ctr"/>
            <a:r>
              <a:rPr lang="ru-RU" altLang="ru-RU" sz="1600" dirty="0" smtClean="0">
                <a:solidFill>
                  <a:srgbClr val="195091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рабочий </a:t>
            </a:r>
            <a:r>
              <a:rPr lang="ru-RU" altLang="ru-RU" sz="1600" dirty="0" smtClean="0">
                <a:solidFill>
                  <a:srgbClr val="195091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сот</a:t>
            </a:r>
            <a:r>
              <a:rPr lang="ru-RU" altLang="ru-RU" sz="1600" dirty="0">
                <a:solidFill>
                  <a:srgbClr val="195091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. </a:t>
            </a:r>
            <a:r>
              <a:rPr lang="ru-RU" altLang="ru-RU" sz="1600" dirty="0" smtClean="0">
                <a:solidFill>
                  <a:srgbClr val="195091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8-908-911-79-52</a:t>
            </a:r>
          </a:p>
          <a:p>
            <a:pPr algn="ctr"/>
            <a:r>
              <a:rPr lang="ru-RU" altLang="ru-RU" sz="1600" dirty="0" smtClean="0">
                <a:solidFill>
                  <a:srgbClr val="195091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e-</a:t>
            </a:r>
            <a:r>
              <a:rPr lang="ru-RU" altLang="ru-RU" sz="1600" dirty="0" err="1" smtClean="0">
                <a:solidFill>
                  <a:srgbClr val="195091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mail</a:t>
            </a:r>
            <a:r>
              <a:rPr lang="ru-RU" altLang="ru-RU" sz="1600" dirty="0">
                <a:solidFill>
                  <a:srgbClr val="195091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: </a:t>
            </a:r>
            <a:r>
              <a:rPr lang="en-US" altLang="ru-RU" sz="1600" dirty="0" smtClean="0">
                <a:solidFill>
                  <a:srgbClr val="195091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yuliya.beketova@rsvpu.ru</a:t>
            </a:r>
            <a:endParaRPr lang="ru-RU" altLang="ru-RU" sz="1600" dirty="0" smtClean="0">
              <a:solidFill>
                <a:srgbClr val="195091"/>
              </a:solidFill>
              <a:latin typeface="Arial" panose="020B0604020202020204" pitchFamily="34" charset="0"/>
              <a:ea typeface="Open Sans" panose="020B0606030504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AutoShape 2" descr="blob:https://web.whatsapp.com/a5e06ffa-68ee-4292-a04e-528844847992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6" name="AutoShape 4" descr="blob:https://web.whatsapp.com/a5e06ffa-68ee-4292-a04e-528844847992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7" name="Рисунок 1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948" t="5266" b="32794"/>
          <a:stretch/>
        </p:blipFill>
        <p:spPr>
          <a:xfrm>
            <a:off x="460375" y="1280969"/>
            <a:ext cx="2350202" cy="259890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3" name="Прямоугольник 12"/>
          <p:cNvSpPr/>
          <p:nvPr/>
        </p:nvSpPr>
        <p:spPr>
          <a:xfrm>
            <a:off x="3609473" y="4653964"/>
            <a:ext cx="7194933" cy="17235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altLang="ru-RU" b="1" dirty="0" smtClean="0">
                <a:solidFill>
                  <a:srgbClr val="19509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Руководитель проектов Института ИПО </a:t>
            </a:r>
          </a:p>
          <a:p>
            <a:pPr algn="ctr"/>
            <a:r>
              <a:rPr lang="ru-RU" altLang="ru-RU" sz="2400" b="1" dirty="0" err="1" smtClean="0">
                <a:solidFill>
                  <a:srgbClr val="19509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Прокубовская</a:t>
            </a:r>
            <a:r>
              <a:rPr lang="ru-RU" altLang="ru-RU" sz="2400" b="1" dirty="0" smtClean="0">
                <a:solidFill>
                  <a:srgbClr val="19509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Алла Олеговна</a:t>
            </a:r>
          </a:p>
          <a:p>
            <a:pPr algn="ctr"/>
            <a:endParaRPr lang="ru-RU" altLang="ru-RU" sz="1600" dirty="0" smtClean="0">
              <a:solidFill>
                <a:srgbClr val="19509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altLang="ru-RU" sz="1600" dirty="0" err="1" smtClean="0">
                <a:solidFill>
                  <a:srgbClr val="19509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к.п.н</a:t>
            </a:r>
            <a:r>
              <a:rPr lang="ru-RU" altLang="ru-RU" sz="1600" dirty="0" smtClean="0">
                <a:solidFill>
                  <a:srgbClr val="19509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., заведующий кафедрой энергетики и транспорта</a:t>
            </a:r>
          </a:p>
          <a:p>
            <a:pPr algn="ctr"/>
            <a:r>
              <a:rPr lang="ru-RU" altLang="ru-RU" sz="1600" dirty="0" smtClean="0">
                <a:solidFill>
                  <a:srgbClr val="195091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кабинет 2-204, телефон</a:t>
            </a:r>
            <a:r>
              <a:rPr lang="ru-RU" altLang="ru-RU" sz="1600" dirty="0">
                <a:solidFill>
                  <a:srgbClr val="195091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: (343) </a:t>
            </a:r>
            <a:r>
              <a:rPr lang="ru-RU" altLang="ru-RU" sz="1600" dirty="0" smtClean="0">
                <a:solidFill>
                  <a:srgbClr val="195091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221-46-32, </a:t>
            </a:r>
            <a:r>
              <a:rPr lang="ru-RU" altLang="ru-RU" sz="1600" dirty="0" err="1" smtClean="0">
                <a:solidFill>
                  <a:srgbClr val="195091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внутр</a:t>
            </a:r>
            <a:r>
              <a:rPr lang="ru-RU" altLang="ru-RU" sz="1600" dirty="0" smtClean="0">
                <a:solidFill>
                  <a:srgbClr val="195091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. 294</a:t>
            </a:r>
          </a:p>
          <a:p>
            <a:pPr algn="ctr"/>
            <a:r>
              <a:rPr lang="ru-RU" sz="1600" dirty="0" smtClean="0">
                <a:solidFill>
                  <a:srgbClr val="19509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ru-RU" sz="1600" dirty="0">
                <a:solidFill>
                  <a:srgbClr val="195091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e-</a:t>
            </a:r>
            <a:r>
              <a:rPr lang="ru-RU" altLang="ru-RU" sz="1600" dirty="0" err="1">
                <a:solidFill>
                  <a:srgbClr val="195091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mail</a:t>
            </a:r>
            <a:r>
              <a:rPr lang="ru-RU" altLang="ru-RU" sz="1600" dirty="0">
                <a:solidFill>
                  <a:srgbClr val="195091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: </a:t>
            </a:r>
            <a:r>
              <a:rPr lang="en-US" sz="1600" dirty="0" smtClean="0">
                <a:solidFill>
                  <a:srgbClr val="19509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alla.prokubovskaya@rsvpu.ru</a:t>
            </a:r>
            <a:endParaRPr lang="ru-RU" altLang="ru-RU" sz="1400" dirty="0" smtClean="0">
              <a:solidFill>
                <a:srgbClr val="195091"/>
              </a:solidFill>
              <a:latin typeface="Arial" panose="020B0604020202020204" pitchFamily="34" charset="0"/>
              <a:ea typeface="Open Sans" panose="020B060603050402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Picture 2" descr="РГППУ - Прокубовская Алла Олеговна - кафедра информационных технологий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12775" y="4078806"/>
            <a:ext cx="1995491" cy="268013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9404578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152475"/>
            <a:ext cx="10515600" cy="929566"/>
          </a:xfrm>
        </p:spPr>
        <p:txBody>
          <a:bodyPr>
            <a:normAutofit fontScale="90000"/>
          </a:bodyPr>
          <a:lstStyle/>
          <a:p>
            <a:r>
              <a:rPr lang="ru-RU" sz="3600" b="1" dirty="0" smtClean="0">
                <a:solidFill>
                  <a:srgbClr val="19509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Дирекция Института </a:t>
            </a:r>
            <a:r>
              <a:rPr lang="ru-RU" sz="3600" b="1" dirty="0">
                <a:solidFill>
                  <a:srgbClr val="19509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инженерно-педагогического образования</a:t>
            </a:r>
            <a:endParaRPr lang="ru-RU" sz="3600" dirty="0">
              <a:solidFill>
                <a:srgbClr val="195091"/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1995554" y="4244740"/>
            <a:ext cx="1806424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altLang="ru-RU" sz="1600" dirty="0" smtClean="0">
                <a:solidFill>
                  <a:srgbClr val="195091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Координатор по науке и конкурсному движению</a:t>
            </a:r>
            <a:endParaRPr lang="ru-RU" altLang="ru-RU" sz="1600" dirty="0" smtClean="0">
              <a:solidFill>
                <a:srgbClr val="195091"/>
              </a:solidFill>
              <a:latin typeface="Arial" panose="020B0604020202020204" pitchFamily="34" charset="0"/>
              <a:ea typeface="Open Sans" panose="020B0606030504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AutoShape 2" descr="blob:https://web.whatsapp.com/a5e06ffa-68ee-4292-a04e-528844847992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6" name="AutoShape 4" descr="blob:https://web.whatsapp.com/a5e06ffa-68ee-4292-a04e-528844847992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51905" y="1212665"/>
            <a:ext cx="1750285" cy="2541278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5"/>
          <a:srcRect b="25765"/>
          <a:stretch/>
        </p:blipFill>
        <p:spPr>
          <a:xfrm>
            <a:off x="155576" y="1212665"/>
            <a:ext cx="2032484" cy="2627814"/>
          </a:xfrm>
          <a:prstGeom prst="rect">
            <a:avLst/>
          </a:prstGeom>
        </p:spPr>
      </p:pic>
      <p:sp>
        <p:nvSpPr>
          <p:cNvPr id="13" name="Прямоугольник 12"/>
          <p:cNvSpPr/>
          <p:nvPr/>
        </p:nvSpPr>
        <p:spPr>
          <a:xfrm>
            <a:off x="4356277" y="1381366"/>
            <a:ext cx="366959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 smtClean="0">
                <a:solidFill>
                  <a:srgbClr val="195091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Учебная часть Института ИПО</a:t>
            </a:r>
          </a:p>
          <a:p>
            <a:pPr algn="ctr"/>
            <a:r>
              <a:rPr lang="ru-RU" sz="1600" b="1" dirty="0" smtClean="0">
                <a:solidFill>
                  <a:srgbClr val="195091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Ведущие специалисты по сопровождению обучающихся </a:t>
            </a:r>
          </a:p>
          <a:p>
            <a:pPr algn="ctr"/>
            <a:r>
              <a:rPr lang="ru-RU" altLang="ru-RU" sz="1600" dirty="0" smtClean="0">
                <a:solidFill>
                  <a:srgbClr val="195091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кабинет 0-413, </a:t>
            </a:r>
          </a:p>
          <a:p>
            <a:pPr algn="ctr"/>
            <a:r>
              <a:rPr lang="ru-RU" altLang="ru-RU" sz="1600" dirty="0" smtClean="0">
                <a:solidFill>
                  <a:srgbClr val="195091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телефон</a:t>
            </a:r>
            <a:r>
              <a:rPr lang="ru-RU" altLang="ru-RU" sz="1600" dirty="0">
                <a:solidFill>
                  <a:srgbClr val="195091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: (343) </a:t>
            </a:r>
            <a:r>
              <a:rPr lang="ru-RU" altLang="ru-RU" sz="1600" dirty="0" smtClean="0">
                <a:solidFill>
                  <a:srgbClr val="195091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221-46-31</a:t>
            </a:r>
          </a:p>
          <a:p>
            <a:pPr algn="ctr"/>
            <a:r>
              <a:rPr lang="en-US" altLang="ru-RU" sz="1600" dirty="0">
                <a:solidFill>
                  <a:srgbClr val="195091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dekanat.fi@gmail.com</a:t>
            </a:r>
            <a:endParaRPr lang="ru-RU" altLang="ru-RU" sz="1600" dirty="0">
              <a:solidFill>
                <a:srgbClr val="195091"/>
              </a:solidFill>
              <a:latin typeface="Arial" panose="020B0604020202020204" pitchFamily="34" charset="0"/>
              <a:ea typeface="Open Sans" panose="020B0606030504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471778" y="4126623"/>
            <a:ext cx="1813520" cy="2541314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07975" y="4092844"/>
            <a:ext cx="1806943" cy="2575093"/>
          </a:xfrm>
          <a:prstGeom prst="rect">
            <a:avLst/>
          </a:prstGeom>
        </p:spPr>
      </p:pic>
      <p:sp>
        <p:nvSpPr>
          <p:cNvPr id="18" name="Прямоугольник 17"/>
          <p:cNvSpPr/>
          <p:nvPr/>
        </p:nvSpPr>
        <p:spPr>
          <a:xfrm>
            <a:off x="6219451" y="4339389"/>
            <a:ext cx="180642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altLang="ru-RU" sz="1600" dirty="0" smtClean="0">
                <a:solidFill>
                  <a:srgbClr val="195091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Координатор по профориентации</a:t>
            </a:r>
            <a:endParaRPr lang="ru-RU" altLang="ru-RU" sz="1600" dirty="0" smtClean="0">
              <a:solidFill>
                <a:srgbClr val="195091"/>
              </a:solidFill>
              <a:latin typeface="Arial" panose="020B0604020202020204" pitchFamily="34" charset="0"/>
              <a:ea typeface="Open Sans" panose="020B0606030504020204" pitchFamily="34" charset="0"/>
              <a:cs typeface="Arial" panose="020B0604020202020204" pitchFamily="34" charset="0"/>
            </a:endParaRPr>
          </a:p>
        </p:txBody>
      </p:sp>
      <p:pic>
        <p:nvPicPr>
          <p:cNvPr id="1026" name="Picture 2" descr="https://downloader.disk.yandex.ru/preview/37041ad4d70641d279064dc800151a38f3e33a8317bf364489b3744032eb957a/64ff53e3/KxQwxkJHXysUVUGzRoUXa5z9SyKXM4d2BZnYioG4lsOldhRFv4uYJfVGjp17wn1gZGypAdZMbr5t5dMNsAvXcA%3D%3D?uid=0&amp;filename=IMG_2541_pp.jpg&amp;disposition=inline&amp;hash=&amp;limit=0&amp;content_type=image%2Fjpeg&amp;owner_uid=0&amp;tknv=v2&amp;size=1680x933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37742" y="4092844"/>
            <a:ext cx="1476213" cy="22143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437808" y="6399094"/>
            <a:ext cx="1389588" cy="294029"/>
          </a:xfrm>
          <a:prstGeom prst="rect">
            <a:avLst/>
          </a:prstGeom>
        </p:spPr>
      </p:pic>
      <p:sp>
        <p:nvSpPr>
          <p:cNvPr id="19" name="Прямоугольник 18"/>
          <p:cNvSpPr/>
          <p:nvPr/>
        </p:nvSpPr>
        <p:spPr>
          <a:xfrm>
            <a:off x="9913955" y="4212655"/>
            <a:ext cx="1963619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altLang="ru-RU" sz="1600" dirty="0" smtClean="0">
                <a:solidFill>
                  <a:srgbClr val="195091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Координатор дополнительного профессионального образования</a:t>
            </a:r>
            <a:endParaRPr lang="ru-RU" altLang="ru-RU" sz="1600" dirty="0" smtClean="0">
              <a:solidFill>
                <a:srgbClr val="195091"/>
              </a:solidFill>
              <a:latin typeface="Arial" panose="020B0604020202020204" pitchFamily="34" charset="0"/>
              <a:ea typeface="Open Sans" panose="020B0606030504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878985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152475"/>
            <a:ext cx="10515600" cy="929566"/>
          </a:xfrm>
        </p:spPr>
        <p:txBody>
          <a:bodyPr>
            <a:normAutofit fontScale="90000"/>
          </a:bodyPr>
          <a:lstStyle/>
          <a:p>
            <a:r>
              <a:rPr lang="ru-RU" sz="3600" b="1" smtClean="0">
                <a:solidFill>
                  <a:srgbClr val="19509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Структура Института инженерно-педагогического образования</a:t>
            </a:r>
            <a:endParaRPr lang="ru-RU" sz="3600" dirty="0">
              <a:solidFill>
                <a:srgbClr val="195091"/>
              </a:solidFill>
            </a:endParaRPr>
          </a:p>
        </p:txBody>
      </p:sp>
      <p:graphicFrame>
        <p:nvGraphicFramePr>
          <p:cNvPr id="7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32821992"/>
              </p:ext>
            </p:extLst>
          </p:nvPr>
        </p:nvGraphicFramePr>
        <p:xfrm>
          <a:off x="185530" y="821635"/>
          <a:ext cx="11820939" cy="530452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33475315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88975"/>
            <a:ext cx="10515600" cy="1028626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solidFill>
                  <a:srgbClr val="19509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Выпускающие кафедры Института ИПО</a:t>
            </a:r>
            <a:endParaRPr lang="ru-RU" sz="3200" b="1" dirty="0">
              <a:solidFill>
                <a:srgbClr val="19509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graphicFrame>
        <p:nvGraphicFramePr>
          <p:cNvPr id="5" name="Объект 3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2914001537"/>
              </p:ext>
            </p:extLst>
          </p:nvPr>
        </p:nvGraphicFramePr>
        <p:xfrm>
          <a:off x="829560" y="1244338"/>
          <a:ext cx="9907570" cy="26824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6" name="Рисунок 1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981" y="3823047"/>
            <a:ext cx="3417887" cy="190023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7" name="Рисунок 2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92415" y="4176028"/>
            <a:ext cx="3822700" cy="190023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8" name="Рисунок 5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2209" y="3907887"/>
            <a:ext cx="2800909" cy="176458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3032594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199" y="88975"/>
            <a:ext cx="10859219" cy="1028626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solidFill>
                  <a:srgbClr val="19509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Кафедра математических и естественно-научных дисциплин (МЕН)</a:t>
            </a:r>
            <a:endParaRPr lang="ru-RU" sz="3200" b="1" dirty="0">
              <a:solidFill>
                <a:srgbClr val="19509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10" name="Picture 4" descr="https://www.rsvpu.ru/filedirectory/606/IMGA0280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22156" y="3213572"/>
            <a:ext cx="3001993" cy="225149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11" name="Picture 8" descr="https://www.rsvpu.ru/filedirectory/606/IMGA0287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9829" y="1284114"/>
            <a:ext cx="3536830" cy="265262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12" name="Picture 10" descr="https://www.rsvpu.ru/filedirectory/606/IMGA0343.JPG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66" t="31702" r="466" b="-933"/>
          <a:stretch/>
        </p:blipFill>
        <p:spPr bwMode="auto">
          <a:xfrm>
            <a:off x="8444626" y="1288223"/>
            <a:ext cx="3379523" cy="175472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13" name="Picture 6" descr="https://www.rsvpu.ru/filedirectory/606/Anaxov.S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879" y="1284114"/>
            <a:ext cx="2717538" cy="339395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14" name="TextBox 5"/>
          <p:cNvSpPr txBox="1">
            <a:spLocks noChangeArrowheads="1"/>
          </p:cNvSpPr>
          <p:nvPr/>
        </p:nvSpPr>
        <p:spPr bwMode="auto">
          <a:xfrm>
            <a:off x="113122" y="4920791"/>
            <a:ext cx="3795365" cy="1015663"/>
          </a:xfrm>
          <a:prstGeom prst="rect">
            <a:avLst/>
          </a:prstGeom>
          <a:noFill/>
          <a:ln>
            <a:noFill/>
          </a:ln>
          <a:extLst/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Blip>
                <a:blip r:embed="rId8"/>
              </a:buBlip>
              <a:defRPr sz="3200">
                <a:solidFill>
                  <a:srgbClr val="004D59"/>
                </a:solidFill>
                <a:latin typeface="PF DinDisplay Pro"/>
              </a:defRPr>
            </a:lvl1pPr>
            <a:lvl2pPr marL="742950" indent="-285750">
              <a:spcBef>
                <a:spcPct val="20000"/>
              </a:spcBef>
              <a:buBlip>
                <a:blip r:embed="rId9"/>
              </a:buBlip>
              <a:defRPr sz="2800">
                <a:solidFill>
                  <a:srgbClr val="00ACC9"/>
                </a:solidFill>
                <a:latin typeface="PF DinDisplay Pro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PF DinDisplay Pro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PF DinDisplay Pro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PF DinDisplay Pro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PF DinDisplay Pro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PF DinDisplay Pro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PF DinDisplay Pro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PF DinDisplay Pro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ru-RU" altLang="ru-RU" sz="2000" dirty="0" smtClean="0">
                <a:solidFill>
                  <a:srgbClr val="195091"/>
                </a:solidFill>
                <a:latin typeface="+mn-lt"/>
              </a:rPr>
              <a:t>Заведующий </a:t>
            </a:r>
            <a:r>
              <a:rPr lang="ru-RU" altLang="ru-RU" sz="2000" dirty="0">
                <a:solidFill>
                  <a:srgbClr val="195091"/>
                </a:solidFill>
                <a:latin typeface="+mn-lt"/>
              </a:rPr>
              <a:t>кафедрой </a:t>
            </a:r>
            <a:r>
              <a:rPr lang="ru-RU" altLang="ru-RU" sz="2000" dirty="0" smtClean="0">
                <a:solidFill>
                  <a:srgbClr val="195091"/>
                </a:solidFill>
                <a:latin typeface="+mn-lt"/>
              </a:rPr>
              <a:t>МЕН: </a:t>
            </a:r>
            <a:r>
              <a:rPr lang="ru-RU" altLang="ru-RU" sz="2000" dirty="0">
                <a:solidFill>
                  <a:srgbClr val="195091"/>
                </a:solidFill>
                <a:latin typeface="+mn-lt"/>
              </a:rPr>
              <a:t/>
            </a:r>
            <a:br>
              <a:rPr lang="ru-RU" altLang="ru-RU" sz="2000" dirty="0">
                <a:solidFill>
                  <a:srgbClr val="195091"/>
                </a:solidFill>
                <a:latin typeface="+mn-lt"/>
              </a:rPr>
            </a:br>
            <a:r>
              <a:rPr lang="ru-RU" altLang="ru-RU" sz="2000" b="1" dirty="0" smtClean="0">
                <a:solidFill>
                  <a:srgbClr val="195091"/>
                </a:solidFill>
                <a:latin typeface="+mn-lt"/>
              </a:rPr>
              <a:t>Анахов Сергей Вадимович,</a:t>
            </a:r>
            <a:r>
              <a:rPr lang="ru-RU" altLang="ru-RU" sz="2000" b="1" dirty="0">
                <a:solidFill>
                  <a:srgbClr val="195091"/>
                </a:solidFill>
                <a:latin typeface="+mn-lt"/>
              </a:rPr>
              <a:t/>
            </a:r>
            <a:br>
              <a:rPr lang="ru-RU" altLang="ru-RU" sz="2000" b="1" dirty="0">
                <a:solidFill>
                  <a:srgbClr val="195091"/>
                </a:solidFill>
                <a:latin typeface="+mn-lt"/>
              </a:rPr>
            </a:br>
            <a:r>
              <a:rPr lang="ru-RU" altLang="ru-RU" sz="2000" dirty="0">
                <a:solidFill>
                  <a:srgbClr val="195091"/>
                </a:solidFill>
                <a:latin typeface="+mn-lt"/>
              </a:rPr>
              <a:t>канд. </a:t>
            </a:r>
            <a:r>
              <a:rPr lang="ru-RU" altLang="ru-RU" sz="2000" dirty="0" smtClean="0">
                <a:solidFill>
                  <a:srgbClr val="195091"/>
                </a:solidFill>
                <a:latin typeface="+mn-lt"/>
              </a:rPr>
              <a:t>физ.-мат. </a:t>
            </a:r>
            <a:r>
              <a:rPr lang="ru-RU" altLang="ru-RU" sz="2000" dirty="0">
                <a:solidFill>
                  <a:srgbClr val="195091"/>
                </a:solidFill>
                <a:latin typeface="+mn-lt"/>
              </a:rPr>
              <a:t>наук, доцент</a:t>
            </a:r>
          </a:p>
        </p:txBody>
      </p:sp>
      <p:grpSp>
        <p:nvGrpSpPr>
          <p:cNvPr id="15" name="Группа 14"/>
          <p:cNvGrpSpPr/>
          <p:nvPr/>
        </p:nvGrpSpPr>
        <p:grpSpPr>
          <a:xfrm>
            <a:off x="3655883" y="4374037"/>
            <a:ext cx="4835300" cy="791852"/>
            <a:chOff x="0" y="77641"/>
            <a:chExt cx="7142671" cy="666792"/>
          </a:xfrm>
        </p:grpSpPr>
        <p:sp>
          <p:nvSpPr>
            <p:cNvPr id="16" name="Скругленный прямоугольник 15"/>
            <p:cNvSpPr/>
            <p:nvPr/>
          </p:nvSpPr>
          <p:spPr>
            <a:xfrm>
              <a:off x="0" y="77641"/>
              <a:ext cx="7142671" cy="666792"/>
            </a:xfrm>
            <a:prstGeom prst="roundRect">
              <a:avLst/>
            </a:prstGeom>
            <a:solidFill>
              <a:srgbClr val="195091"/>
            </a:solidFill>
            <a:ln>
              <a:solidFill>
                <a:srgbClr val="195091"/>
              </a:solidFill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7" name="Скругленный прямоугольник 4"/>
            <p:cNvSpPr txBox="1"/>
            <p:nvPr/>
          </p:nvSpPr>
          <p:spPr>
            <a:xfrm>
              <a:off x="32550" y="110191"/>
              <a:ext cx="7077571" cy="60169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91440" tIns="91440" rIns="91440" bIns="91440" numCol="1" spcCol="1270" anchor="ctr" anchorCtr="0">
              <a:noAutofit/>
            </a:bodyPr>
            <a:lstStyle/>
            <a:p>
              <a:pPr marL="176213" lvl="0" indent="0" algn="ctr" defTabSz="1066800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None/>
              </a:pPr>
              <a:r>
                <a:rPr lang="ru-RU" kern="1200" dirty="0">
                  <a:solidFill>
                    <a:schemeClr val="bg1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Направление подготовки </a:t>
              </a:r>
              <a:r>
                <a:rPr lang="ru-RU" kern="1200" dirty="0" smtClean="0">
                  <a:solidFill>
                    <a:schemeClr val="bg1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15.03.01 </a:t>
              </a:r>
              <a:endParaRPr lang="ru-RU" kern="12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  <a:p>
              <a:pPr marL="176213" lvl="0" indent="0" algn="ctr" defTabSz="1066800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None/>
              </a:pPr>
              <a:r>
                <a:rPr lang="ru-RU" kern="1200" dirty="0" smtClean="0">
                  <a:solidFill>
                    <a:schemeClr val="bg1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МАШИНОСТРОЕНИЕ</a:t>
              </a:r>
              <a:endParaRPr lang="ru-RU" kern="12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</p:grpSp>
      <p:pic>
        <p:nvPicPr>
          <p:cNvPr id="3" name="Рисунок 2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401359" y="5339929"/>
            <a:ext cx="5486548" cy="9594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31633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199" y="88975"/>
            <a:ext cx="10859219" cy="1028626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solidFill>
                  <a:srgbClr val="19509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Кафедра информационных систем и технологий (ИС)</a:t>
            </a:r>
            <a:endParaRPr lang="ru-RU" sz="3200" b="1" dirty="0">
              <a:solidFill>
                <a:srgbClr val="19509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4" name="TextBox 5"/>
          <p:cNvSpPr txBox="1">
            <a:spLocks noChangeArrowheads="1"/>
          </p:cNvSpPr>
          <p:nvPr/>
        </p:nvSpPr>
        <p:spPr bwMode="auto">
          <a:xfrm>
            <a:off x="172532" y="4678071"/>
            <a:ext cx="5031064" cy="1200329"/>
          </a:xfrm>
          <a:prstGeom prst="rect">
            <a:avLst/>
          </a:prstGeom>
          <a:noFill/>
          <a:ln>
            <a:noFill/>
          </a:ln>
          <a:extLst/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Blip>
                <a:blip r:embed="rId4"/>
              </a:buBlip>
              <a:defRPr sz="3200">
                <a:solidFill>
                  <a:srgbClr val="004D59"/>
                </a:solidFill>
                <a:latin typeface="PF DinDisplay Pro"/>
              </a:defRPr>
            </a:lvl1pPr>
            <a:lvl2pPr marL="742950" indent="-285750">
              <a:spcBef>
                <a:spcPct val="20000"/>
              </a:spcBef>
              <a:buBlip>
                <a:blip r:embed="rId5"/>
              </a:buBlip>
              <a:defRPr sz="2800">
                <a:solidFill>
                  <a:srgbClr val="00ACC9"/>
                </a:solidFill>
                <a:latin typeface="PF DinDisplay Pro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PF DinDisplay Pro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PF DinDisplay Pro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PF DinDisplay Pro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PF DinDisplay Pro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PF DinDisplay Pro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PF DinDisplay Pro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PF DinDisplay Pro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ru-RU" altLang="ru-RU" sz="2400" dirty="0" err="1" smtClean="0">
                <a:solidFill>
                  <a:srgbClr val="195091"/>
                </a:solidFill>
                <a:latin typeface="+mn-lt"/>
              </a:rPr>
              <a:t>И.о</a:t>
            </a:r>
            <a:r>
              <a:rPr lang="ru-RU" altLang="ru-RU" sz="2400" dirty="0" smtClean="0">
                <a:solidFill>
                  <a:srgbClr val="195091"/>
                </a:solidFill>
                <a:latin typeface="+mn-lt"/>
              </a:rPr>
              <a:t>. заведующего </a:t>
            </a:r>
            <a:r>
              <a:rPr lang="ru-RU" altLang="ru-RU" sz="2400" dirty="0">
                <a:solidFill>
                  <a:srgbClr val="195091"/>
                </a:solidFill>
                <a:latin typeface="+mn-lt"/>
              </a:rPr>
              <a:t>кафедрой </a:t>
            </a:r>
            <a:r>
              <a:rPr lang="ru-RU" altLang="ru-RU" sz="2400" dirty="0" smtClean="0">
                <a:solidFill>
                  <a:srgbClr val="195091"/>
                </a:solidFill>
                <a:latin typeface="+mn-lt"/>
              </a:rPr>
              <a:t>ИС: </a:t>
            </a:r>
            <a:r>
              <a:rPr lang="ru-RU" altLang="ru-RU" sz="2400" dirty="0">
                <a:solidFill>
                  <a:srgbClr val="195091"/>
                </a:solidFill>
                <a:latin typeface="+mn-lt"/>
              </a:rPr>
              <a:t/>
            </a:r>
            <a:br>
              <a:rPr lang="ru-RU" altLang="ru-RU" sz="2400" dirty="0">
                <a:solidFill>
                  <a:srgbClr val="195091"/>
                </a:solidFill>
                <a:latin typeface="+mn-lt"/>
              </a:rPr>
            </a:br>
            <a:r>
              <a:rPr lang="ru-RU" altLang="ru-RU" sz="2400" b="1" dirty="0" smtClean="0">
                <a:solidFill>
                  <a:srgbClr val="195091"/>
                </a:solidFill>
                <a:latin typeface="+mn-lt"/>
              </a:rPr>
              <a:t>Толстова Наталья Сергеевна,</a:t>
            </a:r>
            <a:r>
              <a:rPr lang="ru-RU" altLang="ru-RU" sz="2400" b="1" dirty="0">
                <a:solidFill>
                  <a:srgbClr val="195091"/>
                </a:solidFill>
                <a:latin typeface="+mn-lt"/>
              </a:rPr>
              <a:t/>
            </a:r>
            <a:br>
              <a:rPr lang="ru-RU" altLang="ru-RU" sz="2400" b="1" dirty="0">
                <a:solidFill>
                  <a:srgbClr val="195091"/>
                </a:solidFill>
                <a:latin typeface="+mn-lt"/>
              </a:rPr>
            </a:br>
            <a:r>
              <a:rPr lang="ru-RU" altLang="ru-RU" sz="2400" dirty="0">
                <a:solidFill>
                  <a:srgbClr val="195091"/>
                </a:solidFill>
                <a:latin typeface="+mn-lt"/>
              </a:rPr>
              <a:t>канд. </a:t>
            </a:r>
            <a:r>
              <a:rPr lang="ru-RU" altLang="ru-RU" sz="2400" dirty="0" err="1" smtClean="0">
                <a:solidFill>
                  <a:srgbClr val="195091"/>
                </a:solidFill>
                <a:latin typeface="+mn-lt"/>
              </a:rPr>
              <a:t>пед</a:t>
            </a:r>
            <a:r>
              <a:rPr lang="ru-RU" altLang="ru-RU" sz="2400" dirty="0" smtClean="0">
                <a:solidFill>
                  <a:srgbClr val="195091"/>
                </a:solidFill>
                <a:latin typeface="+mn-lt"/>
              </a:rPr>
              <a:t>. наук</a:t>
            </a:r>
          </a:p>
        </p:txBody>
      </p:sp>
      <p:graphicFrame>
        <p:nvGraphicFramePr>
          <p:cNvPr id="20" name="Объект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80812699"/>
              </p:ext>
            </p:extLst>
          </p:nvPr>
        </p:nvGraphicFramePr>
        <p:xfrm>
          <a:off x="4278702" y="1243123"/>
          <a:ext cx="7643004" cy="143106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  <p:graphicFrame>
        <p:nvGraphicFramePr>
          <p:cNvPr id="6" name="Объект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23975094"/>
              </p:ext>
            </p:extLst>
          </p:nvPr>
        </p:nvGraphicFramePr>
        <p:xfrm>
          <a:off x="4278702" y="2656937"/>
          <a:ext cx="7638979" cy="171751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1" r:lo="rId12" r:qs="rId13" r:cs="rId14"/>
          </a:graphicData>
        </a:graphic>
      </p:graphicFrame>
      <p:pic>
        <p:nvPicPr>
          <p:cNvPr id="1026" name="Picture 2" descr="РГППУ - Профессорско-преподавательский состав кафедры ...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3227" y="1392094"/>
            <a:ext cx="2370341" cy="31604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1537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199" y="88975"/>
            <a:ext cx="10859219" cy="1028626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solidFill>
                  <a:srgbClr val="19509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Кафедра энергетики и транспорта (ЭТ)</a:t>
            </a:r>
            <a:endParaRPr lang="ru-RU" sz="3200" b="1" dirty="0">
              <a:solidFill>
                <a:srgbClr val="19509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4" name="TextBox 5"/>
          <p:cNvSpPr txBox="1">
            <a:spLocks noChangeArrowheads="1"/>
          </p:cNvSpPr>
          <p:nvPr/>
        </p:nvSpPr>
        <p:spPr bwMode="auto">
          <a:xfrm>
            <a:off x="172532" y="4867854"/>
            <a:ext cx="4882547" cy="1384995"/>
          </a:xfrm>
          <a:prstGeom prst="rect">
            <a:avLst/>
          </a:prstGeom>
          <a:noFill/>
          <a:ln>
            <a:noFill/>
          </a:ln>
          <a:extLst/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Blip>
                <a:blip r:embed="rId4"/>
              </a:buBlip>
              <a:defRPr sz="3200">
                <a:solidFill>
                  <a:srgbClr val="004D59"/>
                </a:solidFill>
                <a:latin typeface="PF DinDisplay Pro"/>
              </a:defRPr>
            </a:lvl1pPr>
            <a:lvl2pPr marL="742950" indent="-285750">
              <a:spcBef>
                <a:spcPct val="20000"/>
              </a:spcBef>
              <a:buBlip>
                <a:blip r:embed="rId5"/>
              </a:buBlip>
              <a:defRPr sz="2800">
                <a:solidFill>
                  <a:srgbClr val="00ACC9"/>
                </a:solidFill>
                <a:latin typeface="PF DinDisplay Pro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PF DinDisplay Pro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PF DinDisplay Pro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PF DinDisplay Pro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PF DinDisplay Pro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PF DinDisplay Pro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PF DinDisplay Pro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PF DinDisplay Pro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ru-RU" altLang="ru-RU" sz="2800" dirty="0" smtClean="0">
                <a:solidFill>
                  <a:srgbClr val="195091"/>
                </a:solidFill>
                <a:latin typeface="+mn-lt"/>
              </a:rPr>
              <a:t>Заведующий </a:t>
            </a:r>
            <a:r>
              <a:rPr lang="ru-RU" altLang="ru-RU" sz="2800" dirty="0">
                <a:solidFill>
                  <a:srgbClr val="195091"/>
                </a:solidFill>
                <a:latin typeface="+mn-lt"/>
              </a:rPr>
              <a:t>кафедрой </a:t>
            </a:r>
            <a:r>
              <a:rPr lang="ru-RU" altLang="ru-RU" sz="2800" dirty="0" smtClean="0">
                <a:solidFill>
                  <a:srgbClr val="195091"/>
                </a:solidFill>
                <a:latin typeface="+mn-lt"/>
              </a:rPr>
              <a:t>ЭТ: </a:t>
            </a:r>
            <a:r>
              <a:rPr lang="ru-RU" altLang="ru-RU" sz="2800" dirty="0">
                <a:solidFill>
                  <a:srgbClr val="195091"/>
                </a:solidFill>
                <a:latin typeface="+mn-lt"/>
              </a:rPr>
              <a:t/>
            </a:r>
            <a:br>
              <a:rPr lang="ru-RU" altLang="ru-RU" sz="2800" dirty="0">
                <a:solidFill>
                  <a:srgbClr val="195091"/>
                </a:solidFill>
                <a:latin typeface="+mn-lt"/>
              </a:rPr>
            </a:br>
            <a:r>
              <a:rPr lang="ru-RU" altLang="ru-RU" sz="2800" b="1" dirty="0" err="1" smtClean="0">
                <a:solidFill>
                  <a:srgbClr val="195091"/>
                </a:solidFill>
                <a:latin typeface="+mn-lt"/>
              </a:rPr>
              <a:t>Прокубовская</a:t>
            </a:r>
            <a:r>
              <a:rPr lang="ru-RU" altLang="ru-RU" sz="2800" b="1" dirty="0" smtClean="0">
                <a:solidFill>
                  <a:srgbClr val="195091"/>
                </a:solidFill>
                <a:latin typeface="+mn-lt"/>
              </a:rPr>
              <a:t> Алла Олеговна,</a:t>
            </a:r>
            <a:r>
              <a:rPr lang="ru-RU" altLang="ru-RU" sz="2800" b="1" dirty="0">
                <a:solidFill>
                  <a:srgbClr val="195091"/>
                </a:solidFill>
                <a:latin typeface="+mn-lt"/>
              </a:rPr>
              <a:t/>
            </a:r>
            <a:br>
              <a:rPr lang="ru-RU" altLang="ru-RU" sz="2800" b="1" dirty="0">
                <a:solidFill>
                  <a:srgbClr val="195091"/>
                </a:solidFill>
                <a:latin typeface="+mn-lt"/>
              </a:rPr>
            </a:br>
            <a:r>
              <a:rPr lang="ru-RU" altLang="ru-RU" sz="2800" dirty="0">
                <a:solidFill>
                  <a:srgbClr val="195091"/>
                </a:solidFill>
                <a:latin typeface="+mn-lt"/>
              </a:rPr>
              <a:t>канд. </a:t>
            </a:r>
            <a:r>
              <a:rPr lang="ru-RU" altLang="ru-RU" sz="2800" dirty="0" err="1" smtClean="0">
                <a:solidFill>
                  <a:srgbClr val="195091"/>
                </a:solidFill>
                <a:latin typeface="+mn-lt"/>
              </a:rPr>
              <a:t>пед</a:t>
            </a:r>
            <a:r>
              <a:rPr lang="ru-RU" altLang="ru-RU" sz="2800" dirty="0" smtClean="0">
                <a:solidFill>
                  <a:srgbClr val="195091"/>
                </a:solidFill>
                <a:latin typeface="+mn-lt"/>
              </a:rPr>
              <a:t>. </a:t>
            </a:r>
            <a:r>
              <a:rPr lang="ru-RU" altLang="ru-RU" sz="2800" dirty="0">
                <a:solidFill>
                  <a:srgbClr val="195091"/>
                </a:solidFill>
                <a:latin typeface="+mn-lt"/>
              </a:rPr>
              <a:t>наук, доцент</a:t>
            </a:r>
          </a:p>
        </p:txBody>
      </p:sp>
      <p:graphicFrame>
        <p:nvGraphicFramePr>
          <p:cNvPr id="20" name="Объект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16518328"/>
              </p:ext>
            </p:extLst>
          </p:nvPr>
        </p:nvGraphicFramePr>
        <p:xfrm>
          <a:off x="4882544" y="1234910"/>
          <a:ext cx="6814874" cy="288851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  <p:pic>
        <p:nvPicPr>
          <p:cNvPr id="21" name="Рисунок 1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900" y="1307670"/>
            <a:ext cx="3354239" cy="337011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graphicFrame>
        <p:nvGraphicFramePr>
          <p:cNvPr id="22" name="Объект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43732415"/>
              </p:ext>
            </p:extLst>
          </p:nvPr>
        </p:nvGraphicFramePr>
        <p:xfrm>
          <a:off x="4882544" y="4001218"/>
          <a:ext cx="6814873" cy="16306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2" r:lo="rId13" r:qs="rId14" r:cs="rId15"/>
          </a:graphicData>
        </a:graphic>
      </p:graphicFrame>
    </p:spTree>
    <p:extLst>
      <p:ext uri="{BB962C8B-B14F-4D97-AF65-F5344CB8AC3E}">
        <p14:creationId xmlns:p14="http://schemas.microsoft.com/office/powerpoint/2010/main" val="32871516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199" y="88975"/>
            <a:ext cx="10859219" cy="1028626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solidFill>
                  <a:srgbClr val="19509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Кафедра инжиниринга и профессионального обучения в машиностроении и металлургии (ИММ)</a:t>
            </a:r>
            <a:endParaRPr lang="ru-RU" sz="3200" b="1" dirty="0">
              <a:solidFill>
                <a:srgbClr val="19509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4" name="TextBox 5"/>
          <p:cNvSpPr txBox="1">
            <a:spLocks noChangeArrowheads="1"/>
          </p:cNvSpPr>
          <p:nvPr/>
        </p:nvSpPr>
        <p:spPr bwMode="auto">
          <a:xfrm>
            <a:off x="172532" y="4867854"/>
            <a:ext cx="4744525" cy="1384995"/>
          </a:xfrm>
          <a:prstGeom prst="rect">
            <a:avLst/>
          </a:prstGeom>
          <a:noFill/>
          <a:ln>
            <a:noFill/>
          </a:ln>
          <a:extLst/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Blip>
                <a:blip r:embed="rId4"/>
              </a:buBlip>
              <a:defRPr sz="3200">
                <a:solidFill>
                  <a:srgbClr val="004D59"/>
                </a:solidFill>
                <a:latin typeface="PF DinDisplay Pro"/>
              </a:defRPr>
            </a:lvl1pPr>
            <a:lvl2pPr marL="742950" indent="-285750">
              <a:spcBef>
                <a:spcPct val="20000"/>
              </a:spcBef>
              <a:buBlip>
                <a:blip r:embed="rId5"/>
              </a:buBlip>
              <a:defRPr sz="2800">
                <a:solidFill>
                  <a:srgbClr val="00ACC9"/>
                </a:solidFill>
                <a:latin typeface="PF DinDisplay Pro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PF DinDisplay Pro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PF DinDisplay Pro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PF DinDisplay Pro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PF DinDisplay Pro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PF DinDisplay Pro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PF DinDisplay Pro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PF DinDisplay Pro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ru-RU" altLang="ru-RU" sz="2800" dirty="0" smtClean="0">
                <a:solidFill>
                  <a:srgbClr val="195091"/>
                </a:solidFill>
                <a:latin typeface="+mn-lt"/>
              </a:rPr>
              <a:t>Заведующий </a:t>
            </a:r>
            <a:r>
              <a:rPr lang="ru-RU" altLang="ru-RU" sz="2800" dirty="0">
                <a:solidFill>
                  <a:srgbClr val="195091"/>
                </a:solidFill>
                <a:latin typeface="+mn-lt"/>
              </a:rPr>
              <a:t>кафедрой </a:t>
            </a:r>
            <a:r>
              <a:rPr lang="ru-RU" altLang="ru-RU" sz="2800" dirty="0" smtClean="0">
                <a:solidFill>
                  <a:srgbClr val="195091"/>
                </a:solidFill>
                <a:latin typeface="+mn-lt"/>
              </a:rPr>
              <a:t>ИММ: </a:t>
            </a:r>
            <a:r>
              <a:rPr lang="ru-RU" altLang="ru-RU" sz="2800" dirty="0">
                <a:solidFill>
                  <a:srgbClr val="195091"/>
                </a:solidFill>
                <a:latin typeface="+mn-lt"/>
              </a:rPr>
              <a:t/>
            </a:r>
            <a:br>
              <a:rPr lang="ru-RU" altLang="ru-RU" sz="2800" dirty="0">
                <a:solidFill>
                  <a:srgbClr val="195091"/>
                </a:solidFill>
                <a:latin typeface="+mn-lt"/>
              </a:rPr>
            </a:br>
            <a:r>
              <a:rPr lang="ru-RU" altLang="ru-RU" sz="2800" b="1" dirty="0" err="1" smtClean="0">
                <a:solidFill>
                  <a:srgbClr val="195091"/>
                </a:solidFill>
                <a:latin typeface="+mn-lt"/>
              </a:rPr>
              <a:t>Гузанов</a:t>
            </a:r>
            <a:r>
              <a:rPr lang="ru-RU" altLang="ru-RU" sz="2800" b="1" dirty="0" smtClean="0">
                <a:solidFill>
                  <a:srgbClr val="195091"/>
                </a:solidFill>
                <a:latin typeface="+mn-lt"/>
              </a:rPr>
              <a:t> Борис Николаевич,</a:t>
            </a:r>
            <a:r>
              <a:rPr lang="ru-RU" altLang="ru-RU" sz="2800" b="1" dirty="0">
                <a:solidFill>
                  <a:srgbClr val="195091"/>
                </a:solidFill>
                <a:latin typeface="+mn-lt"/>
              </a:rPr>
              <a:t/>
            </a:r>
            <a:br>
              <a:rPr lang="ru-RU" altLang="ru-RU" sz="2800" b="1" dirty="0">
                <a:solidFill>
                  <a:srgbClr val="195091"/>
                </a:solidFill>
                <a:latin typeface="+mn-lt"/>
              </a:rPr>
            </a:br>
            <a:r>
              <a:rPr lang="ru-RU" altLang="ru-RU" sz="2800" dirty="0" smtClean="0">
                <a:solidFill>
                  <a:srgbClr val="195091"/>
                </a:solidFill>
                <a:latin typeface="+mn-lt"/>
              </a:rPr>
              <a:t>доктор </a:t>
            </a:r>
            <a:r>
              <a:rPr lang="ru-RU" altLang="ru-RU" sz="2800" dirty="0" err="1" smtClean="0">
                <a:solidFill>
                  <a:srgbClr val="195091"/>
                </a:solidFill>
                <a:latin typeface="+mn-lt"/>
              </a:rPr>
              <a:t>техн</a:t>
            </a:r>
            <a:r>
              <a:rPr lang="ru-RU" altLang="ru-RU" sz="2800" dirty="0" smtClean="0">
                <a:solidFill>
                  <a:srgbClr val="195091"/>
                </a:solidFill>
                <a:latin typeface="+mn-lt"/>
              </a:rPr>
              <a:t>. </a:t>
            </a:r>
            <a:r>
              <a:rPr lang="ru-RU" altLang="ru-RU" sz="2800" dirty="0">
                <a:solidFill>
                  <a:srgbClr val="195091"/>
                </a:solidFill>
                <a:latin typeface="+mn-lt"/>
              </a:rPr>
              <a:t>наук, </a:t>
            </a:r>
            <a:r>
              <a:rPr lang="ru-RU" altLang="ru-RU" sz="2800" dirty="0" smtClean="0">
                <a:solidFill>
                  <a:srgbClr val="195091"/>
                </a:solidFill>
                <a:latin typeface="+mn-lt"/>
              </a:rPr>
              <a:t>профессор</a:t>
            </a:r>
            <a:endParaRPr lang="ru-RU" altLang="ru-RU" sz="2800" dirty="0">
              <a:solidFill>
                <a:srgbClr val="195091"/>
              </a:solidFill>
              <a:latin typeface="+mn-lt"/>
            </a:endParaRPr>
          </a:p>
        </p:txBody>
      </p:sp>
      <p:graphicFrame>
        <p:nvGraphicFramePr>
          <p:cNvPr id="20" name="Объект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93885161"/>
              </p:ext>
            </p:extLst>
          </p:nvPr>
        </p:nvGraphicFramePr>
        <p:xfrm>
          <a:off x="4899804" y="1311214"/>
          <a:ext cx="7142671" cy="31400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  <p:pic>
        <p:nvPicPr>
          <p:cNvPr id="6" name="Picture 4" descr="http://www.rsvpu.ru/filedirectory/613/4.jpg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199" y="1311214"/>
            <a:ext cx="2825208" cy="355664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graphicFrame>
        <p:nvGraphicFramePr>
          <p:cNvPr id="7" name="Объект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92370087"/>
              </p:ext>
            </p:extLst>
          </p:nvPr>
        </p:nvGraphicFramePr>
        <p:xfrm>
          <a:off x="4879677" y="4330459"/>
          <a:ext cx="7142671" cy="130984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2" r:lo="rId13" r:qs="rId14" r:cs="rId15"/>
          </a:graphicData>
        </a:graphic>
      </p:graphicFrame>
    </p:spTree>
    <p:extLst>
      <p:ext uri="{BB962C8B-B14F-4D97-AF65-F5344CB8AC3E}">
        <p14:creationId xmlns:p14="http://schemas.microsoft.com/office/powerpoint/2010/main" val="42608402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Hablon_prezentacii__169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1596</TotalTime>
  <Words>565</Words>
  <Application>Microsoft Office PowerPoint</Application>
  <PresentationFormat>Широкоэкранный</PresentationFormat>
  <Paragraphs>113</Paragraphs>
  <Slides>18</Slides>
  <Notes>9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26" baseType="lpstr">
      <vt:lpstr>Arial</vt:lpstr>
      <vt:lpstr>Calibri</vt:lpstr>
      <vt:lpstr>Calibri Light</vt:lpstr>
      <vt:lpstr>Open Sans</vt:lpstr>
      <vt:lpstr>PF DinDisplay Pro</vt:lpstr>
      <vt:lpstr>Tahoma</vt:lpstr>
      <vt:lpstr>Verdana</vt:lpstr>
      <vt:lpstr>SHablon_prezentacii__169</vt:lpstr>
      <vt:lpstr>Институт инженерно- педагогического образования собрание для студентов 1 курса заочной формы обучения 08.09.2023   </vt:lpstr>
      <vt:lpstr>Дирекция Института инженерно-педагогического образования</vt:lpstr>
      <vt:lpstr>Дирекция Института инженерно-педагогического образования</vt:lpstr>
      <vt:lpstr>Структура Института инженерно-педагогического образования</vt:lpstr>
      <vt:lpstr>Выпускающие кафедры Института ИПО</vt:lpstr>
      <vt:lpstr>Кафедра математических и естественно-научных дисциплин (МЕН)</vt:lpstr>
      <vt:lpstr>Кафедра информационных систем и технологий (ИС)</vt:lpstr>
      <vt:lpstr>Кафедра энергетики и транспорта (ЭТ)</vt:lpstr>
      <vt:lpstr>Кафедра инжиниринга и профессионального обучения в машиностроении и металлургии (ИММ)</vt:lpstr>
      <vt:lpstr>Управление сопровождения обучающихся</vt:lpstr>
      <vt:lpstr> Управление сопровождения обучающихся  «Мои документы»</vt:lpstr>
      <vt:lpstr>«Электронная информационная образовательная среда»</vt:lpstr>
      <vt:lpstr>График учебного процесса, расписание занятий</vt:lpstr>
      <vt:lpstr>«Электронная информационная образовательная среда»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Заголовок слайда</dc:title>
  <dc:creator>artut</dc:creator>
  <cp:lastModifiedBy>Бекетова Юлия Алексеевна</cp:lastModifiedBy>
  <cp:revision>141</cp:revision>
  <dcterms:created xsi:type="dcterms:W3CDTF">2022-03-04T07:48:52Z</dcterms:created>
  <dcterms:modified xsi:type="dcterms:W3CDTF">2023-09-11T14:40:10Z</dcterms:modified>
</cp:coreProperties>
</file>