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091"/>
    <a:srgbClr val="CC2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0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A76D-805E-449F-A563-E6AC1D2250F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D1D0-8F1F-49CA-A64F-24B36EC7B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577" y="1537032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Магистерская программа </a:t>
            </a:r>
            <a:br>
              <a:rPr lang="ru-RU" sz="3200" b="1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«Научное и методическое сопровождение профессионального образования инвалидов и лиц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577" y="4866192"/>
            <a:ext cx="9144000" cy="45724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C26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Кафедра профессиональной педагогики и психологии</a:t>
            </a:r>
            <a:endParaRPr lang="ru-RU" sz="1800" dirty="0">
              <a:solidFill>
                <a:srgbClr val="CC26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4137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Руководитель программы</a:t>
            </a:r>
            <a: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91" y="1232324"/>
            <a:ext cx="3313217" cy="4299344"/>
          </a:xfrm>
        </p:spPr>
      </p:pic>
      <p:sp>
        <p:nvSpPr>
          <p:cNvPr id="5" name="TextBox 4"/>
          <p:cNvSpPr txBox="1"/>
          <p:nvPr/>
        </p:nvSpPr>
        <p:spPr>
          <a:xfrm>
            <a:off x="1419884" y="5595855"/>
            <a:ext cx="935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Садовникова Надежда Олеговна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кандидат психологических наук, доцент, 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заведующая кафедрой профессиональной педагогики и психологии</a:t>
            </a:r>
          </a:p>
        </p:txBody>
      </p:sp>
    </p:spTree>
    <p:extLst>
      <p:ext uri="{BB962C8B-B14F-4D97-AF65-F5344CB8AC3E}">
        <p14:creationId xmlns:p14="http://schemas.microsoft.com/office/powerpoint/2010/main" val="16495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41377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Социальная миссия программы</a:t>
            </a:r>
            <a: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333" y="2292849"/>
            <a:ext cx="10089333" cy="2822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Подготовка 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высококвалифицированных кадров, способных к научно-исследовательской деятельности, проектной, методической и другим видам работ в области профессионального образования инвалидов и лиц с 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ОВЗ.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Сферой 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деятельности, в соответствии с выбранным профилем, является система профессионального образование (в </a:t>
            </a:r>
            <a:r>
              <a:rPr lang="ru-RU" sz="2400" dirty="0" err="1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т.ч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дополнительного профессионального образования)</a:t>
            </a:r>
          </a:p>
          <a:p>
            <a:pPr marL="361950" indent="0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41377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Программа предназначена</a:t>
            </a:r>
            <a: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333" y="2365276"/>
            <a:ext cx="10089333" cy="35466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Руководителям</a:t>
            </a:r>
          </a:p>
          <a:p>
            <a:pPr marL="0" indent="0" algn="just">
              <a:buNone/>
            </a:pPr>
            <a:endParaRPr lang="ru-RU" sz="32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педагогам образовательных организаций высшего, среднего и дополнительного профессионального </a:t>
            </a:r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образования</a:t>
            </a:r>
          </a:p>
          <a:p>
            <a:pPr marL="0" indent="0" algn="just">
              <a:buNone/>
            </a:pPr>
            <a:endParaRPr lang="ru-RU" sz="32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методистам и др.</a:t>
            </a:r>
          </a:p>
          <a:p>
            <a:pPr marL="361950" indent="0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141377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 </a:t>
            </a:r>
            <a:r>
              <a:rPr lang="ru-RU" sz="40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программы</a:t>
            </a:r>
            <a: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333" y="1330859"/>
            <a:ext cx="10089333" cy="51242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изучение теоретических и практических аспектов реализации различных подходов к осуществлению образовательного процесса у лиц с особыми образовательными потребностями; </a:t>
            </a:r>
            <a:endParaRPr lang="ru-RU" sz="24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способности проводить научные исследования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0" indent="0" algn="just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учёт общих 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специфических особенностей 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организации образовательного процесса для обучающихся с ОВЗ с различными нозологиями; </a:t>
            </a:r>
            <a:endParaRPr lang="ru-RU" sz="24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применение адекватных образовательных технологий 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 </a:t>
            </a:r>
            <a:r>
              <a:rPr lang="ru-RU" sz="2400" dirty="0" err="1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т.ч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электронное обучение, дистанционные образовательные технологии, ИКТ и пр.)</a:t>
            </a:r>
          </a:p>
          <a:p>
            <a:pPr marL="361950" indent="0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99731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Принцип </a:t>
            </a:r>
            <a:r>
              <a:rPr lang="ru-RU" sz="40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научности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625" y="1612933"/>
            <a:ext cx="3811509" cy="29514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исследований по проблеме реализации инклюзивного профессионального образования и использование полученных результатов в практике обучения магистров (</a:t>
            </a:r>
            <a:r>
              <a:rPr lang="ru-RU" sz="1600" dirty="0" err="1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грантовые</a:t>
            </a:r>
            <a:r>
              <a:rPr lang="ru-RU" sz="1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исследования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в научно-практических конференциях (Москва, Екатеринбург, Ялта, Кострома и др.)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научно-методических </a:t>
            </a:r>
            <a:r>
              <a:rPr lang="ru-RU" sz="16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семинаров</a:t>
            </a:r>
            <a:endParaRPr lang="ru-RU" sz="16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8" y="1612933"/>
            <a:ext cx="3367382" cy="2443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69" y="1612933"/>
            <a:ext cx="3605827" cy="3357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" y="4200808"/>
            <a:ext cx="3440409" cy="2375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64" y="4399984"/>
            <a:ext cx="3077633" cy="21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97920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Принцип социального </a:t>
            </a:r>
            <a:r>
              <a:rPr lang="ru-RU" sz="40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партнерства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31" y="1282583"/>
            <a:ext cx="3125497" cy="26526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6" y="3748193"/>
            <a:ext cx="3399185" cy="2901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47" y="1282583"/>
            <a:ext cx="2001873" cy="2835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5" y="1614954"/>
            <a:ext cx="2945667" cy="1987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71" y="4204954"/>
            <a:ext cx="3373483" cy="2527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10" y="1257514"/>
            <a:ext cx="1947097" cy="29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94299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обучения в </a:t>
            </a:r>
            <a:r>
              <a:rPr lang="ru-RU" sz="40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магистратуре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858" y="1348966"/>
            <a:ext cx="10089333" cy="50156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способность и готовность разрабатывать научно-методическое обеспечение реализации образовательных программ с учетом образовательных потребностей обучающихся с ОВЗ 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  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способность оценивать соответствие условий реализации образовательной программы нормативным требованиям, определяющим особенности организации обучения лиц с ОВЗ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готовность к совместной деятельности с родителями, психологами и другими субъектами инклюзивного образования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готовность оказывать психолого-педагогическую поддержку по вопросам личностного и профессионального самоопределения 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готовность применять в обучении инвалидов и лиц с ОВЗ адекватные образовательные технологии (в </a:t>
            </a:r>
            <a:r>
              <a:rPr lang="ru-RU" sz="2400" dirty="0" err="1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т.ч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электронное обучение, дистанционные образовательные технологии, ИКТ и пр.)</a:t>
            </a:r>
          </a:p>
          <a:p>
            <a:pPr marL="361950" indent="0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74"/>
            <a:ext cx="10515600" cy="94299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Контакты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607" y="1928388"/>
            <a:ext cx="10764193" cy="3132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Руководитель </a:t>
            </a: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программы магистратуры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Садовникова Надежда Олеговна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кандидат психологических наук, доцент, заведующая кафедрой профессиональной педагогики и 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психологии</a:t>
            </a: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nadezhda.sadovnikova@rsvpu.ru</a:t>
            </a:r>
          </a:p>
          <a:p>
            <a:pPr marL="0" indent="0" algn="just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indent="0">
              <a:buNone/>
            </a:pP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232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Wingdings</vt:lpstr>
      <vt:lpstr>Тема Office</vt:lpstr>
      <vt:lpstr>Магистерская программа  «Научное и методическое сопровождение профессионального образования инвалидов и лиц с ОВЗ</vt:lpstr>
      <vt:lpstr>Руководитель программы </vt:lpstr>
      <vt:lpstr>Социальная миссия программы </vt:lpstr>
      <vt:lpstr>Программа предназначена </vt:lpstr>
      <vt:lpstr>Содержание программы </vt:lpstr>
      <vt:lpstr>Принцип научности</vt:lpstr>
      <vt:lpstr>Принцип социального партнерства</vt:lpstr>
      <vt:lpstr>Результаты обучения в магистратуре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artut</dc:creator>
  <cp:lastModifiedBy>Хаматярова Александра Владиславовна</cp:lastModifiedBy>
  <cp:revision>29</cp:revision>
  <cp:lastPrinted>2022-04-18T10:59:33Z</cp:lastPrinted>
  <dcterms:created xsi:type="dcterms:W3CDTF">2022-03-04T07:48:52Z</dcterms:created>
  <dcterms:modified xsi:type="dcterms:W3CDTF">2022-11-15T06:37:07Z</dcterms:modified>
</cp:coreProperties>
</file>