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091"/>
    <a:srgbClr val="CC2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4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45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8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73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47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81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57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5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6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0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5A76D-805E-449F-A563-E6AC1D2250FC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577" y="1683945"/>
            <a:ext cx="9144000" cy="1615998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Магистерская программа «Психолого-педагогическое сопровождение профессионального образования</a:t>
            </a:r>
            <a:endParaRPr lang="ru-RU" sz="3200" b="1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577" y="3924632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Кафедра профессиональной педагогики и психологии</a:t>
            </a:r>
            <a:endParaRPr lang="ru-RU" sz="1800" dirty="0" smtClean="0">
              <a:solidFill>
                <a:srgbClr val="CC26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endParaRPr lang="ru-RU" sz="1800" dirty="0">
              <a:solidFill>
                <a:srgbClr val="CC26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9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5"/>
            <a:ext cx="10515600" cy="9248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Руководитель программы</a:t>
            </a: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771" y="1224466"/>
            <a:ext cx="3785553" cy="4498440"/>
          </a:xfrm>
        </p:spPr>
      </p:pic>
      <p:sp>
        <p:nvSpPr>
          <p:cNvPr id="5" name="TextBox 4"/>
          <p:cNvSpPr txBox="1"/>
          <p:nvPr/>
        </p:nvSpPr>
        <p:spPr>
          <a:xfrm>
            <a:off x="1204111" y="5722906"/>
            <a:ext cx="9497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Садовникова Надежда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Олеговна</a:t>
            </a:r>
          </a:p>
          <a:p>
            <a:pPr algn="ctr"/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 кандидат психологических наук, доцент, </a:t>
            </a:r>
            <a:br>
              <a:rPr lang="ru-RU" sz="2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заведующая кафедрой профессиональной педагогики и психологии</a:t>
            </a:r>
          </a:p>
        </p:txBody>
      </p:sp>
    </p:spTree>
    <p:extLst>
      <p:ext uri="{BB962C8B-B14F-4D97-AF65-F5344CB8AC3E}">
        <p14:creationId xmlns:p14="http://schemas.microsoft.com/office/powerpoint/2010/main" val="19647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53" y="125315"/>
            <a:ext cx="10515600" cy="9248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Социальная миссия программы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880" y="2000817"/>
            <a:ext cx="10515600" cy="3313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Подготовка специалистов</a:t>
            </a: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, осуществляющих профессиональную деятельность </a:t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в сфере профессионального обучения, профессионального образования, дополнительного образования, в сфере научных </a:t>
            </a:r>
            <a:br>
              <a:rPr lang="ru-RU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600" dirty="0">
                <a:solidFill>
                  <a:schemeClr val="accent5">
                    <a:lumMod val="75000"/>
                  </a:schemeClr>
                </a:solidFill>
              </a:rPr>
              <a:t>психолого-педагогических исследований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71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53" y="125315"/>
            <a:ext cx="10515600" cy="92488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Результаты обучения в магистратуре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795" y="1348966"/>
            <a:ext cx="10515600" cy="51242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осуществлять психолого-педагогическое сопровождение образовательного процесса в образовательных организациях профессионального и дополнительного образования, сопровождение основных и дополнительных образовательных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программ</a:t>
            </a:r>
          </a:p>
          <a:p>
            <a:pPr marL="0" indent="0">
              <a:buNone/>
            </a:pP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проектировать и реализовывать коррекционно-развивающую работу с обучающимися, в том числе с обучающимися, имеющими ограниченные возможности здоровья, девиации в поведении, а также испытывающими трудности в освоении основных профессиональных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  <a:cs typeface="Aharoni" panose="02010803020104030203" pitchFamily="2" charset="-79"/>
              </a:rPr>
              <a:t>программ</a:t>
            </a:r>
          </a:p>
          <a:p>
            <a:pPr marL="0" indent="0">
              <a:buNone/>
            </a:pP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осуществлять профилактику нарушений поведения и отклонений в развитии обучающихся, направленную на сохранение и укрепление их психологического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здоровья</a:t>
            </a:r>
          </a:p>
          <a:p>
            <a:pPr marL="0" indent="0">
              <a:buNone/>
            </a:pP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осуществлять психолого-педагогическую диагностику субъектов образовательного </a:t>
            </a: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пространства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75000"/>
                  </a:schemeClr>
                </a:solidFill>
              </a:rPr>
              <a:t>проектировать и реализовывать научно-исследовательскую работу, исследовательские и социальные проекты в сфере образования, социальной защиты, здравоохранения.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341291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53" y="125315"/>
            <a:ext cx="10515600" cy="92488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Сфера профессиональной деятельности выпускников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853" y="1946495"/>
            <a:ext cx="10515600" cy="425512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работа в сфере профессионального обучения, профессионального образования, дополнительного образования, в сфере научных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исследований</a:t>
            </a:r>
          </a:p>
          <a:p>
            <a:pPr marL="0" indent="0">
              <a:buNone/>
            </a:pP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возможность заниматься психологическим консультированием, диагностикой и психолого-педагогической коррекцией нарушений поведения обучающихся, а также разрабатывать и проводить научные психолого-педагогические исследования в системе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образования</a:t>
            </a:r>
          </a:p>
          <a:p>
            <a:pPr marL="0" indent="0">
              <a:buNone/>
            </a:pP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участие в работе по профессиональному консультированию и профессиональной ориентации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426039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53" y="125315"/>
            <a:ext cx="10515600" cy="92488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После завершения обучения выпускники могут работать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853" y="1946495"/>
            <a:ext cx="10515600" cy="442714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педагогами-психологами,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психологами,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психологами образовательной организации,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тьюторами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социальными педагогами,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методистами,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руководителями методических служб,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преподавателями гуманитарных дисциплин в СПО, </a:t>
            </a:r>
            <a:br>
              <a:rPr lang="ru-RU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а также программ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бакалавриата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 в ВУЗе, дополнительного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32853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53" y="125315"/>
            <a:ext cx="10515600" cy="92488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Отраслевые дисциплины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853" y="1339912"/>
            <a:ext cx="10515600" cy="442714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«Психолого-педагогическое сопровождение в профессиональном образовании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«Клинико-психолого-педагогическая характеристика обучающихся с нарушением в развитии и поведении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«Проектирование и экспертиза программ в образовании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«Цифровые технологии в профессиональном образовании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«Технологии тьюторского сопровождения в образовательной среде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«Профессиональное консультирование и профессиональная ориентация» и др.</a:t>
            </a:r>
          </a:p>
        </p:txBody>
      </p:sp>
    </p:spTree>
    <p:extLst>
      <p:ext uri="{BB962C8B-B14F-4D97-AF65-F5344CB8AC3E}">
        <p14:creationId xmlns:p14="http://schemas.microsoft.com/office/powerpoint/2010/main" val="294540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53" y="125315"/>
            <a:ext cx="10515600" cy="924888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Контакты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853" y="2652665"/>
            <a:ext cx="10515600" cy="21818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Научный руководитель программы магистратуры «Психолого-педагогическое сопровождение профессионального образования»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Садовникова Надежда Олеговна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e-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mail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nadezhda.sadovnikova@rsvpu.ru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95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287</Words>
  <Application>Microsoft Office PowerPoint</Application>
  <PresentationFormat>Широкоэкранный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Open Sans</vt:lpstr>
      <vt:lpstr>Wingdings</vt:lpstr>
      <vt:lpstr>Тема Office</vt:lpstr>
      <vt:lpstr>Магистерская программа «Психолого-педагогическое сопровождение профессионального образования</vt:lpstr>
      <vt:lpstr>Руководитель программы</vt:lpstr>
      <vt:lpstr>Социальная миссия программы</vt:lpstr>
      <vt:lpstr>Результаты обучения в магистратуре</vt:lpstr>
      <vt:lpstr>Сфера профессиональной деятельности выпускников</vt:lpstr>
      <vt:lpstr>После завершения обучения выпускники могут работать </vt:lpstr>
      <vt:lpstr>Отраслевые дисциплины</vt:lpstr>
      <vt:lpstr>Контакты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artut</dc:creator>
  <cp:lastModifiedBy>Хаматярова Александра Владиславовна</cp:lastModifiedBy>
  <cp:revision>29</cp:revision>
  <cp:lastPrinted>2022-04-18T10:59:33Z</cp:lastPrinted>
  <dcterms:created xsi:type="dcterms:W3CDTF">2022-03-04T07:48:52Z</dcterms:created>
  <dcterms:modified xsi:type="dcterms:W3CDTF">2022-11-15T06:32:15Z</dcterms:modified>
</cp:coreProperties>
</file>