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091"/>
    <a:srgbClr val="CC2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4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4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45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8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3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7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1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57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56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60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5A76D-805E-449F-A563-E6AC1D2250FC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7D1D0-8F1F-49CA-A64F-24B36EC7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:ava-utkin@yandex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577" y="1537032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Магистерская программа «Педагогические технологии в профессиональном образовании»</a:t>
            </a:r>
            <a:r>
              <a:rPr lang="ru-RU" sz="32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32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3200" b="1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577" y="4728755"/>
            <a:ext cx="9144000" cy="513805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CC26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Кафедра профессиональной педагогики и психологии</a:t>
            </a:r>
            <a:endParaRPr lang="ru-RU" sz="1800" dirty="0">
              <a:solidFill>
                <a:srgbClr val="CC262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9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455" y="0"/>
            <a:ext cx="10515600" cy="1161535"/>
          </a:xfrm>
        </p:spPr>
        <p:txBody>
          <a:bodyPr>
            <a:normAutofit fontScale="90000"/>
          </a:bodyPr>
          <a:lstStyle/>
          <a:p>
            <a:pPr marL="266700" marR="259715" lvl="0" algn="ctr">
              <a:lnSpc>
                <a:spcPct val="114999"/>
              </a:lnSpc>
              <a:spcBef>
                <a:spcPts val="100"/>
              </a:spcBef>
            </a:pPr>
            <a:r>
              <a:rPr lang="ru-RU" sz="36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3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проектного </a:t>
            </a:r>
            <a:r>
              <a:rPr lang="ru-RU" sz="36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</a:t>
            </a:r>
            <a:r>
              <a:rPr lang="ru-RU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kern="0" spc="-60" dirty="0" smtClean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Подразумевает </a:t>
            </a:r>
            <a:r>
              <a:rPr lang="ru-RU" sz="1600" kern="0" spc="-6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с</a:t>
            </a:r>
            <a:r>
              <a:rPr lang="ru-RU" sz="1600" kern="0" spc="-9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истему</a:t>
            </a:r>
            <a:r>
              <a:rPr lang="ru-RU" sz="1600" kern="0" spc="-5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kern="0" spc="-7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взаимоувязанных</a:t>
            </a:r>
            <a:r>
              <a:rPr lang="ru-RU" sz="1600" kern="0" spc="-5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kern="0" spc="-8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целей</a:t>
            </a:r>
            <a:r>
              <a:rPr lang="ru-RU" sz="1600" kern="0" spc="-4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kern="0" spc="-9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и</a:t>
            </a:r>
            <a:r>
              <a:rPr lang="ru-RU" sz="1600" kern="0" spc="-1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kern="0" spc="-7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программ</a:t>
            </a:r>
            <a:r>
              <a:rPr lang="ru-RU" sz="1600" kern="0" spc="-3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kern="0" spc="-10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их</a:t>
            </a:r>
            <a:r>
              <a:rPr lang="ru-RU" sz="1600" kern="0" spc="-1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kern="0" spc="-8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достижения,</a:t>
            </a:r>
            <a:r>
              <a:rPr lang="ru-RU" sz="1600" kern="0" spc="-4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kern="0" spc="-8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представляющих</a:t>
            </a:r>
            <a:r>
              <a:rPr lang="ru-RU" sz="1600" kern="0" spc="-4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kern="0" spc="-1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собой </a:t>
            </a:r>
            <a:r>
              <a:rPr lang="ru-RU" sz="1600" kern="0" spc="-8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комплекс</a:t>
            </a:r>
            <a:r>
              <a:rPr lang="ru-RU" sz="1600" kern="0" spc="8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kern="0" spc="-3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научно</a:t>
            </a:r>
            <a:r>
              <a:rPr lang="ru-RU" sz="1600" kern="0" spc="-3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-</a:t>
            </a:r>
            <a:r>
              <a:rPr lang="ru-RU" sz="1600" kern="0" spc="-8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исследовательских,</a:t>
            </a:r>
            <a:r>
              <a:rPr lang="ru-RU" sz="1600" kern="0" spc="5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kern="0" spc="-45" dirty="0" err="1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педагогико</a:t>
            </a:r>
            <a:r>
              <a:rPr lang="ru-RU" sz="1600" kern="0" spc="-4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-</a:t>
            </a:r>
            <a:r>
              <a:rPr lang="ru-RU" sz="1600" kern="0" spc="-8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проектировочных,</a:t>
            </a:r>
            <a:r>
              <a:rPr lang="ru-RU" sz="1600" kern="0" spc="6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kern="0" spc="-5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организационно</a:t>
            </a:r>
            <a:r>
              <a:rPr lang="ru-RU" sz="1600" kern="0" spc="-5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-</a:t>
            </a:r>
            <a:r>
              <a:rPr lang="ru-RU" sz="1600" kern="0" spc="-6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методических, </a:t>
            </a:r>
            <a:r>
              <a:rPr lang="ru-RU" sz="1600" kern="0" spc="-9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ресурсных</a:t>
            </a:r>
            <a:r>
              <a:rPr lang="ru-RU" sz="1600" kern="0" spc="-6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kern="0" spc="-9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и</a:t>
            </a:r>
            <a:r>
              <a:rPr lang="ru-RU" sz="1600" kern="0" spc="-5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kern="0" spc="-7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других </a:t>
            </a:r>
            <a:r>
              <a:rPr lang="ru-RU" sz="1600" kern="0" spc="-1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мероприятий.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8716"/>
            <a:ext cx="10515600" cy="4506095"/>
          </a:xfrm>
        </p:spPr>
        <p:txBody>
          <a:bodyPr>
            <a:normAutofit/>
          </a:bodyPr>
          <a:lstStyle/>
          <a:p>
            <a:pPr marL="486409" marR="21590" lvl="0" indent="-457200" algn="ctr">
              <a:spcBef>
                <a:spcPts val="390"/>
              </a:spcBef>
              <a:buFont typeface="Wingdings" panose="05000000000000000000" pitchFamily="2" charset="2"/>
              <a:buChar char="Ø"/>
            </a:pPr>
            <a:endParaRPr lang="ru-RU" kern="0" spc="-125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lv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ru-RU" sz="3000" kern="0" dirty="0" smtClean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469265" marR="5080" lvl="0" indent="-4572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3000" kern="0" dirty="0" smtClean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469265" marR="5080" lvl="0" indent="-4572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3000" kern="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12065" marR="5080" lv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ru-RU" sz="3000" kern="0" dirty="0" smtClean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469265" marR="5080" lvl="0" indent="-4572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3000" kern="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12065" marR="5080" lv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ru-RU" sz="3000" kern="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768" y="1250076"/>
            <a:ext cx="2749502" cy="29079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00" y="1460175"/>
            <a:ext cx="3630027" cy="24151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38" y="1548716"/>
            <a:ext cx="3239076" cy="50113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00" y="3999808"/>
            <a:ext cx="6084335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915" y="2438400"/>
            <a:ext cx="10515600" cy="3015049"/>
          </a:xfrm>
        </p:spPr>
        <p:txBody>
          <a:bodyPr>
            <a:normAutofit/>
          </a:bodyPr>
          <a:lstStyle/>
          <a:p>
            <a:pPr marL="29209" marR="21590" lvl="0" indent="0" algn="ctr">
              <a:spcBef>
                <a:spcPts val="390"/>
              </a:spcBef>
              <a:buNone/>
            </a:pPr>
            <a:r>
              <a:rPr lang="ru-RU" sz="3200" kern="0" spc="-1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2014 г. программу успешно завершили более тридцати магистрантов	и 80% - на</a:t>
            </a:r>
          </a:p>
          <a:p>
            <a:pPr marL="29209" marR="21590" lvl="0" indent="0" algn="ctr">
              <a:spcBef>
                <a:spcPts val="390"/>
              </a:spcBef>
              <a:buNone/>
            </a:pPr>
            <a:r>
              <a:rPr lang="ru-RU" sz="3200" kern="0" spc="-1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«отлично».</a:t>
            </a:r>
          </a:p>
        </p:txBody>
      </p:sp>
    </p:spTree>
    <p:extLst>
      <p:ext uri="{BB962C8B-B14F-4D97-AF65-F5344CB8AC3E}">
        <p14:creationId xmlns:p14="http://schemas.microsoft.com/office/powerpoint/2010/main" val="14776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455" y="0"/>
            <a:ext cx="10515600" cy="1161535"/>
          </a:xfrm>
        </p:spPr>
        <p:txBody>
          <a:bodyPr>
            <a:normAutofit/>
          </a:bodyPr>
          <a:lstStyle/>
          <a:p>
            <a:pPr marL="266700" marR="259715" lvl="0" algn="ctr">
              <a:lnSpc>
                <a:spcPct val="114999"/>
              </a:lnSpc>
              <a:spcBef>
                <a:spcPts val="100"/>
              </a:spcBef>
            </a:pPr>
            <a:r>
              <a:rPr lang="ru-RU" sz="40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8716"/>
            <a:ext cx="10357022" cy="4506095"/>
          </a:xfrm>
        </p:spPr>
        <p:txBody>
          <a:bodyPr>
            <a:normAutofit/>
          </a:bodyPr>
          <a:lstStyle/>
          <a:p>
            <a:pPr marL="695960" marR="5080" indent="-342900" algn="ctr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</a:pPr>
            <a:endParaRPr lang="ru-RU" sz="2000" kern="0" spc="-100" dirty="0" smtClean="0">
              <a:solidFill>
                <a:schemeClr val="accent5">
                  <a:lumMod val="75000"/>
                </a:schemeClr>
              </a:solidFill>
              <a:latin typeface="Trebuchet MS"/>
            </a:endParaRPr>
          </a:p>
          <a:p>
            <a:pPr marL="695960" marR="5080" indent="-342900" algn="ctr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</a:pPr>
            <a:endParaRPr lang="ru-RU" sz="2000" kern="0" spc="-100" dirty="0">
              <a:solidFill>
                <a:schemeClr val="accent5">
                  <a:lumMod val="75000"/>
                </a:schemeClr>
              </a:solidFill>
              <a:latin typeface="Trebuchet MS"/>
            </a:endParaRPr>
          </a:p>
          <a:p>
            <a:pPr marL="695960" marR="5080" indent="-342900" algn="ctr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</a:pPr>
            <a:endParaRPr lang="ru-RU" sz="2000" kern="0" spc="-100" dirty="0" smtClean="0">
              <a:solidFill>
                <a:schemeClr val="accent5">
                  <a:lumMod val="75000"/>
                </a:schemeClr>
              </a:solidFill>
              <a:latin typeface="Trebuchet MS"/>
            </a:endParaRPr>
          </a:p>
          <a:p>
            <a:pPr marL="695960" marR="5080" indent="-342900" algn="ctr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</a:pPr>
            <a:endParaRPr lang="ru-RU" sz="2000" kern="0" spc="-100" dirty="0">
              <a:solidFill>
                <a:schemeClr val="accent5">
                  <a:lumMod val="75000"/>
                </a:schemeClr>
              </a:solidFill>
              <a:latin typeface="Trebuchet MS"/>
            </a:endParaRPr>
          </a:p>
          <a:p>
            <a:pPr marL="695960" marR="5080" indent="-342900" algn="ctr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</a:pPr>
            <a:endParaRPr lang="ru-RU" sz="2000" kern="0" spc="-100" dirty="0" smtClean="0">
              <a:solidFill>
                <a:schemeClr val="accent5">
                  <a:lumMod val="75000"/>
                </a:schemeClr>
              </a:solidFill>
              <a:latin typeface="Trebuchet MS"/>
            </a:endParaRPr>
          </a:p>
          <a:p>
            <a:pPr marL="695960" marR="5080" indent="-342900" algn="ctr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</a:pPr>
            <a:r>
              <a:rPr lang="ru-RU" sz="2000" kern="0" spc="-100" dirty="0" smtClean="0">
                <a:solidFill>
                  <a:schemeClr val="accent5">
                    <a:lumMod val="75000"/>
                  </a:schemeClr>
                </a:solidFill>
                <a:latin typeface="Trebuchet MS"/>
              </a:rPr>
              <a:t>Научный</a:t>
            </a:r>
            <a:r>
              <a:rPr lang="ru-RU" sz="2000" kern="0" spc="-65" dirty="0" smtClean="0">
                <a:solidFill>
                  <a:schemeClr val="accent5">
                    <a:lumMod val="75000"/>
                  </a:schemeClr>
                </a:solidFill>
                <a:latin typeface="Trebuchet MS"/>
              </a:rPr>
              <a:t> </a:t>
            </a:r>
            <a:r>
              <a:rPr lang="ru-RU" sz="2000" kern="0" spc="-90" dirty="0">
                <a:solidFill>
                  <a:schemeClr val="accent5">
                    <a:lumMod val="75000"/>
                  </a:schemeClr>
                </a:solidFill>
                <a:latin typeface="Trebuchet MS"/>
              </a:rPr>
              <a:t>руководитель</a:t>
            </a:r>
            <a:r>
              <a:rPr lang="ru-RU" sz="2000" kern="0" spc="-60" dirty="0">
                <a:solidFill>
                  <a:schemeClr val="accent5">
                    <a:lumMod val="75000"/>
                  </a:schemeClr>
                </a:solidFill>
                <a:latin typeface="Trebuchet MS"/>
              </a:rPr>
              <a:t> </a:t>
            </a:r>
            <a:r>
              <a:rPr lang="ru-RU" sz="2000" kern="0" spc="-110" dirty="0">
                <a:solidFill>
                  <a:schemeClr val="accent5">
                    <a:lumMod val="75000"/>
                  </a:schemeClr>
                </a:solidFill>
                <a:latin typeface="Trebuchet MS"/>
              </a:rPr>
              <a:t>программы</a:t>
            </a:r>
            <a:r>
              <a:rPr lang="ru-RU" sz="2000" kern="0" spc="-80" dirty="0">
                <a:solidFill>
                  <a:schemeClr val="accent5">
                    <a:lumMod val="75000"/>
                  </a:schemeClr>
                </a:solidFill>
                <a:latin typeface="Trebuchet MS"/>
              </a:rPr>
              <a:t> </a:t>
            </a:r>
            <a:r>
              <a:rPr lang="ru-RU" sz="2000" kern="0" spc="-105" dirty="0">
                <a:solidFill>
                  <a:schemeClr val="accent5">
                    <a:lumMod val="75000"/>
                  </a:schemeClr>
                </a:solidFill>
                <a:latin typeface="Trebuchet MS"/>
              </a:rPr>
              <a:t>магистратуры</a:t>
            </a:r>
            <a:r>
              <a:rPr lang="ru-RU" sz="2000" kern="0" spc="-95" dirty="0">
                <a:solidFill>
                  <a:schemeClr val="accent5">
                    <a:lumMod val="75000"/>
                  </a:schemeClr>
                </a:solidFill>
                <a:latin typeface="Trebuchet MS"/>
              </a:rPr>
              <a:t> </a:t>
            </a:r>
            <a:r>
              <a:rPr lang="ru-RU" sz="2000" kern="0" spc="-85" dirty="0">
                <a:solidFill>
                  <a:schemeClr val="accent5">
                    <a:lumMod val="75000"/>
                  </a:schemeClr>
                </a:solidFill>
                <a:latin typeface="Trebuchet MS"/>
              </a:rPr>
              <a:t>«Педагогические </a:t>
            </a:r>
            <a:r>
              <a:rPr lang="ru-RU" sz="2000" kern="0" spc="-105" dirty="0">
                <a:solidFill>
                  <a:schemeClr val="accent5">
                    <a:lumMod val="75000"/>
                  </a:schemeClr>
                </a:solidFill>
                <a:latin typeface="Trebuchet MS"/>
              </a:rPr>
              <a:t>технологии</a:t>
            </a:r>
            <a:r>
              <a:rPr lang="ru-RU" sz="2000" kern="0" spc="-70" dirty="0">
                <a:solidFill>
                  <a:schemeClr val="accent5">
                    <a:lumMod val="75000"/>
                  </a:schemeClr>
                </a:solidFill>
                <a:latin typeface="Trebuchet MS"/>
              </a:rPr>
              <a:t> </a:t>
            </a:r>
            <a:r>
              <a:rPr lang="ru-RU" sz="2000" kern="0" spc="-80" dirty="0">
                <a:solidFill>
                  <a:schemeClr val="accent5">
                    <a:lumMod val="75000"/>
                  </a:schemeClr>
                </a:solidFill>
                <a:latin typeface="Trebuchet MS"/>
              </a:rPr>
              <a:t>в</a:t>
            </a:r>
            <a:r>
              <a:rPr lang="ru-RU" sz="2000" kern="0" spc="-95" dirty="0">
                <a:solidFill>
                  <a:schemeClr val="accent5">
                    <a:lumMod val="75000"/>
                  </a:schemeClr>
                </a:solidFill>
                <a:latin typeface="Trebuchet MS"/>
              </a:rPr>
              <a:t> </a:t>
            </a:r>
            <a:r>
              <a:rPr lang="ru-RU" sz="2000" kern="0" spc="-120" dirty="0">
                <a:solidFill>
                  <a:schemeClr val="accent5">
                    <a:lumMod val="75000"/>
                  </a:schemeClr>
                </a:solidFill>
                <a:latin typeface="Trebuchet MS"/>
              </a:rPr>
              <a:t>профессиональном</a:t>
            </a:r>
            <a:r>
              <a:rPr lang="ru-RU" sz="2000" kern="0" spc="-75" dirty="0">
                <a:solidFill>
                  <a:schemeClr val="accent5">
                    <a:lumMod val="75000"/>
                  </a:schemeClr>
                </a:solidFill>
                <a:latin typeface="Trebuchet MS"/>
              </a:rPr>
              <a:t> </a:t>
            </a:r>
            <a:r>
              <a:rPr lang="ru-RU" sz="2000" kern="0" spc="-10" dirty="0">
                <a:solidFill>
                  <a:schemeClr val="accent5">
                    <a:lumMod val="75000"/>
                  </a:schemeClr>
                </a:solidFill>
                <a:latin typeface="Trebuchet MS"/>
              </a:rPr>
              <a:t>образовании»</a:t>
            </a:r>
          </a:p>
          <a:p>
            <a:pPr marL="340995" marR="335280" indent="0" algn="ctr">
              <a:lnSpc>
                <a:spcPts val="2880"/>
              </a:lnSpc>
              <a:spcBef>
                <a:spcPts val="0"/>
              </a:spcBef>
              <a:buNone/>
            </a:pPr>
            <a:r>
              <a:rPr lang="ru-RU" sz="2400" kern="0" spc="80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Уткин Анатолий Валерьевич</a:t>
            </a:r>
          </a:p>
          <a:p>
            <a:pPr marL="340995" marR="335280" indent="0" algn="ctr">
              <a:lnSpc>
                <a:spcPts val="2880"/>
              </a:lnSpc>
              <a:spcBef>
                <a:spcPts val="0"/>
              </a:spcBef>
              <a:buNone/>
            </a:pPr>
            <a:r>
              <a:rPr lang="ru-RU" sz="2400" kern="0" spc="80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e-</a:t>
            </a:r>
            <a:r>
              <a:rPr lang="ru-RU" sz="2400" kern="0" dirty="0" err="1">
                <a:solidFill>
                  <a:schemeClr val="accent5">
                    <a:lumMod val="75000"/>
                  </a:schemeClr>
                </a:solidFill>
                <a:cs typeface="Calibri"/>
              </a:rPr>
              <a:t>mail</a:t>
            </a:r>
            <a:r>
              <a:rPr lang="ru-RU" sz="2400" kern="0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: </a:t>
            </a:r>
            <a:r>
              <a:rPr lang="ru-RU" sz="2400" kern="0" dirty="0">
                <a:solidFill>
                  <a:schemeClr val="accent5">
                    <a:lumMod val="75000"/>
                  </a:schemeClr>
                </a:solidFill>
                <a:cs typeface="Calibri"/>
                <a:hlinkClick r:id="rId3"/>
              </a:rPr>
              <a:t>ava-utkin@yandex.ru </a:t>
            </a:r>
            <a:endParaRPr lang="ru-RU" sz="2400" kern="0" dirty="0" smtClean="0">
              <a:solidFill>
                <a:schemeClr val="accent5">
                  <a:lumMod val="75000"/>
                </a:schemeClr>
              </a:solidFill>
              <a:cs typeface="Calibri"/>
            </a:endParaRPr>
          </a:p>
          <a:p>
            <a:pPr marL="340995" marR="335280" indent="0" algn="ctr">
              <a:lnSpc>
                <a:spcPts val="2880"/>
              </a:lnSpc>
              <a:spcBef>
                <a:spcPts val="0"/>
              </a:spcBef>
              <a:buNone/>
            </a:pPr>
            <a:endParaRPr lang="ru-RU" sz="2400" kern="0" dirty="0" smtClean="0">
              <a:solidFill>
                <a:schemeClr val="accent5">
                  <a:lumMod val="75000"/>
                </a:schemeClr>
              </a:solidFill>
              <a:cs typeface="Calibri"/>
            </a:endParaRPr>
          </a:p>
          <a:p>
            <a:pPr marL="340995" marR="335280" indent="0" algn="ctr">
              <a:lnSpc>
                <a:spcPts val="2880"/>
              </a:lnSpc>
              <a:spcBef>
                <a:spcPts val="0"/>
              </a:spcBef>
              <a:buNone/>
            </a:pPr>
            <a:endParaRPr lang="ru-RU" sz="2400" kern="0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  <a:p>
            <a:pPr marL="340995" marR="335280" indent="0" algn="ctr">
              <a:lnSpc>
                <a:spcPts val="2880"/>
              </a:lnSpc>
              <a:spcBef>
                <a:spcPts val="0"/>
              </a:spcBef>
              <a:buNone/>
            </a:pPr>
            <a:endParaRPr lang="ru-RU" sz="2350" kern="0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81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996" y="5956663"/>
            <a:ext cx="10515600" cy="801188"/>
          </a:xfrm>
        </p:spPr>
        <p:txBody>
          <a:bodyPr>
            <a:normAutofit fontScale="90000"/>
          </a:bodyPr>
          <a:lstStyle/>
          <a:p>
            <a:pPr marL="65405" lvl="0" algn="ctr">
              <a:lnSpc>
                <a:spcPct val="100000"/>
              </a:lnSpc>
              <a:spcBef>
                <a:spcPts val="580"/>
              </a:spcBef>
            </a:pPr>
            <a:r>
              <a:rPr lang="ru-RU" sz="20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Уткин Анатолий Валерьевич</a:t>
            </a:r>
            <a:br>
              <a:rPr lang="ru-RU" sz="20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доктор</a:t>
            </a:r>
            <a:r>
              <a:rPr lang="ru-RU" sz="2000" kern="0" spc="-85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педагогических</a:t>
            </a:r>
            <a:r>
              <a:rPr lang="ru-RU" sz="2000" kern="0" spc="-5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kern="0" spc="-2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наук,</a:t>
            </a:r>
            <a:r>
              <a:rPr lang="ru-RU" sz="20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sz="20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профессор</a:t>
            </a:r>
            <a:r>
              <a:rPr lang="ru-RU" sz="2000" kern="0" spc="-65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кафедры</a:t>
            </a:r>
            <a:r>
              <a:rPr lang="ru-RU" sz="2000" kern="0" spc="-4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профессиональной</a:t>
            </a:r>
            <a:r>
              <a:rPr lang="ru-RU" sz="2000" kern="0" spc="-3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педагогики</a:t>
            </a:r>
            <a:r>
              <a:rPr lang="ru-RU" sz="2000" kern="0" spc="-3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lang="ru-RU" sz="2000" kern="0" spc="-35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kern="0" spc="-1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психологии</a:t>
            </a:r>
            <a:r>
              <a:rPr lang="ru-RU" sz="36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36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067" y="1256866"/>
            <a:ext cx="3829457" cy="4296369"/>
          </a:xfrm>
        </p:spPr>
      </p:pic>
      <p:sp>
        <p:nvSpPr>
          <p:cNvPr id="5" name="TextBox 4"/>
          <p:cNvSpPr txBox="1"/>
          <p:nvPr/>
        </p:nvSpPr>
        <p:spPr>
          <a:xfrm>
            <a:off x="3533263" y="268663"/>
            <a:ext cx="4886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программы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455" y="0"/>
            <a:ext cx="10515600" cy="1161535"/>
          </a:xfrm>
        </p:spPr>
        <p:txBody>
          <a:bodyPr>
            <a:noAutofit/>
          </a:bodyPr>
          <a:lstStyle/>
          <a:p>
            <a:pPr marL="266700" marR="259715" lvl="0" algn="ctr">
              <a:lnSpc>
                <a:spcPct val="114999"/>
              </a:lnSpc>
              <a:spcBef>
                <a:spcPts val="100"/>
              </a:spcBef>
            </a:pPr>
            <a:r>
              <a:rPr lang="ru-RU" sz="20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Идеолог</a:t>
            </a:r>
            <a:r>
              <a:rPr lang="ru-RU" sz="2000" kern="0" spc="-8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lang="ru-RU" sz="2000" kern="0" spc="-95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kern="0" spc="-1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первый </a:t>
            </a:r>
            <a:r>
              <a:rPr lang="ru-RU" sz="2000" kern="0" spc="-3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руководитель</a:t>
            </a:r>
            <a:r>
              <a:rPr lang="ru-RU" sz="2000" kern="0" spc="-65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kern="0" spc="-1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программы магистратуры</a:t>
            </a:r>
            <a:r>
              <a:rPr lang="ru-RU" sz="20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sz="20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kern="0" dirty="0" err="1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Эрганова</a:t>
            </a:r>
            <a:r>
              <a:rPr lang="ru-RU" sz="2000" kern="0" spc="-17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kern="0" spc="-1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Наталья </a:t>
            </a:r>
            <a:r>
              <a:rPr lang="ru-RU" sz="2000" kern="0" spc="-10" dirty="0" err="1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Евгениевна</a:t>
            </a:r>
            <a:r>
              <a:rPr lang="ru-RU" sz="2000" kern="0" spc="-1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lang="ru-RU" sz="20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sz="20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доктор</a:t>
            </a:r>
            <a:r>
              <a:rPr lang="ru-RU" sz="2000" kern="0" spc="-14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kern="0" spc="-1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педагогических</a:t>
            </a:r>
            <a:r>
              <a:rPr lang="ru-RU" sz="2000" kern="0" spc="-145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kern="0" spc="-1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наук, </a:t>
            </a:r>
            <a:r>
              <a:rPr lang="ru-RU" sz="2000" kern="0" spc="-1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профессор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42" y="1600201"/>
            <a:ext cx="4585226" cy="4775199"/>
          </a:xfrm>
        </p:spPr>
      </p:pic>
    </p:spTree>
    <p:extLst>
      <p:ext uri="{BB962C8B-B14F-4D97-AF65-F5344CB8AC3E}">
        <p14:creationId xmlns:p14="http://schemas.microsoft.com/office/powerpoint/2010/main" val="5443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455" y="0"/>
            <a:ext cx="10515600" cy="1161535"/>
          </a:xfrm>
        </p:spPr>
        <p:txBody>
          <a:bodyPr>
            <a:normAutofit/>
          </a:bodyPr>
          <a:lstStyle/>
          <a:p>
            <a:pPr marL="266700" marR="259715" lvl="0" algn="ctr">
              <a:lnSpc>
                <a:spcPct val="114999"/>
              </a:lnSpc>
              <a:spcBef>
                <a:spcPts val="100"/>
              </a:spcBef>
            </a:pPr>
            <a:r>
              <a:rPr lang="ru-RU" sz="3600" b="1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Социальная</a:t>
            </a:r>
            <a:r>
              <a:rPr lang="ru-RU" sz="3600" b="1" kern="0" spc="-1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b="1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миссия</a:t>
            </a:r>
            <a:r>
              <a:rPr lang="ru-RU" sz="3600" b="1" kern="0" spc="-15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b="1" kern="0" spc="-1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магистерской программы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8715"/>
            <a:ext cx="10515600" cy="4679090"/>
          </a:xfrm>
        </p:spPr>
        <p:txBody>
          <a:bodyPr>
            <a:normAutofit fontScale="92500"/>
          </a:bodyPr>
          <a:lstStyle/>
          <a:p>
            <a:pPr marL="815340" marR="5080" indent="-457200">
              <a:lnSpc>
                <a:spcPts val="3400"/>
              </a:lnSpc>
              <a:spcBef>
                <a:spcPts val="80"/>
              </a:spcBef>
              <a:buFont typeface="Wingdings" panose="05000000000000000000" pitchFamily="2" charset="2"/>
              <a:buChar char="Ø"/>
            </a:pPr>
            <a:r>
              <a:rPr lang="ru-RU" sz="2700" kern="0" spc="-2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Подготовка</a:t>
            </a:r>
            <a:r>
              <a:rPr lang="ru-RU" sz="2700" kern="0" spc="-4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магистров</a:t>
            </a:r>
            <a:r>
              <a:rPr lang="ru-RU" sz="2700" kern="0" spc="-2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профессионального</a:t>
            </a:r>
            <a:r>
              <a:rPr lang="ru-RU" sz="2700" kern="0" spc="-1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обучения </a:t>
            </a:r>
            <a:r>
              <a:rPr lang="ru-RU" sz="2700" kern="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как</a:t>
            </a:r>
            <a:r>
              <a:rPr lang="ru-RU" sz="2700" kern="0" spc="-85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технологов</a:t>
            </a:r>
            <a:r>
              <a:rPr lang="ru-RU" sz="2700" kern="0" spc="-7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spc="-1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образовательного</a:t>
            </a:r>
            <a:r>
              <a:rPr lang="ru-RU" sz="2700" kern="0" spc="-7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spc="-1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процесса,</a:t>
            </a:r>
            <a:r>
              <a:rPr lang="ru-RU" sz="2700" kern="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востребованных</a:t>
            </a:r>
            <a:r>
              <a:rPr lang="ru-RU" sz="2700" kern="0" spc="-55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lang="ru-RU" sz="2700" kern="0" spc="-55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образовательных</a:t>
            </a:r>
            <a:r>
              <a:rPr lang="ru-RU" sz="2700" kern="0" spc="-45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spc="-1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организациях </a:t>
            </a:r>
            <a:r>
              <a:rPr lang="ru-RU" sz="27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профессионального</a:t>
            </a:r>
            <a:r>
              <a:rPr lang="ru-RU" sz="2700" kern="0" spc="-5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spc="-1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образования.</a:t>
            </a:r>
          </a:p>
          <a:p>
            <a:pPr marL="358140" marR="5080" indent="0">
              <a:lnSpc>
                <a:spcPts val="3400"/>
              </a:lnSpc>
              <a:spcBef>
                <a:spcPts val="80"/>
              </a:spcBef>
              <a:buNone/>
            </a:pPr>
            <a:endParaRPr lang="ru-RU" sz="2700" kern="0" dirty="0" smtClean="0">
              <a:solidFill>
                <a:schemeClr val="accent5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815340" marR="5080" indent="-457200">
              <a:lnSpc>
                <a:spcPts val="3400"/>
              </a:lnSpc>
              <a:spcBef>
                <a:spcPts val="80"/>
              </a:spcBef>
              <a:buFont typeface="Wingdings" panose="05000000000000000000" pitchFamily="2" charset="2"/>
              <a:buChar char="Ø"/>
            </a:pPr>
            <a:r>
              <a:rPr lang="ru-RU" sz="2700" kern="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Программа</a:t>
            </a:r>
            <a:r>
              <a:rPr lang="ru-RU" sz="2700" kern="0" spc="-7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обеспечивает</a:t>
            </a:r>
            <a:r>
              <a:rPr lang="ru-RU" sz="2700" kern="0" spc="-4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spc="-1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методическую, </a:t>
            </a:r>
            <a:r>
              <a:rPr lang="ru-RU" sz="27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проектировочную</a:t>
            </a:r>
            <a:r>
              <a:rPr lang="ru-RU" sz="2700" kern="0" spc="-35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lang="ru-RU" sz="2700" kern="0" spc="-25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spc="-25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научно-</a:t>
            </a:r>
            <a:r>
              <a:rPr lang="ru-RU" sz="2700" kern="0" spc="-2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исследовательскую</a:t>
            </a:r>
            <a:r>
              <a:rPr lang="ru-RU" sz="2700" kern="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spc="-2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подготовку</a:t>
            </a:r>
            <a:r>
              <a:rPr lang="ru-RU" sz="2700" kern="0" spc="-45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магистров</a:t>
            </a:r>
            <a:r>
              <a:rPr lang="ru-RU" sz="2700" kern="0" spc="-35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профессионального</a:t>
            </a:r>
            <a:r>
              <a:rPr lang="ru-RU" sz="2700" kern="0" spc="-25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spc="-1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обучения,</a:t>
            </a:r>
            <a:r>
              <a:rPr lang="ru-RU" sz="2700" kern="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способных</a:t>
            </a:r>
            <a:r>
              <a:rPr lang="ru-RU" sz="2700" kern="0" spc="45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lang="ru-RU" sz="2700" kern="0" spc="45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процессе</a:t>
            </a:r>
            <a:r>
              <a:rPr lang="ru-RU" sz="2700" kern="0" spc="5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проектно-</a:t>
            </a:r>
            <a:r>
              <a:rPr lang="ru-RU" sz="2700" kern="0" spc="-2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исследовательской </a:t>
            </a:r>
            <a:r>
              <a:rPr lang="ru-RU" sz="27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деятельности</a:t>
            </a:r>
            <a:r>
              <a:rPr lang="ru-RU" sz="2700" kern="0" spc="-3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создавать</a:t>
            </a:r>
            <a:r>
              <a:rPr lang="ru-RU" sz="2700" kern="0" spc="-25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условия</a:t>
            </a:r>
            <a:r>
              <a:rPr lang="ru-RU" sz="2700" kern="0" spc="-3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lang="ru-RU" sz="2700" kern="0" spc="-1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spc="-1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ресурсы,</a:t>
            </a:r>
            <a:r>
              <a:rPr lang="ru-RU" sz="2700" kern="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обеспечивающие</a:t>
            </a:r>
            <a:r>
              <a:rPr lang="ru-RU" sz="2700" kern="0" spc="-5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развитие</a:t>
            </a:r>
            <a:r>
              <a:rPr lang="ru-RU" sz="2700" kern="0" spc="-6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педагогических</a:t>
            </a:r>
            <a:r>
              <a:rPr lang="ru-RU" sz="2700" kern="0" spc="-1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инноваций</a:t>
            </a:r>
            <a:r>
              <a:rPr lang="ru-RU" sz="2700" kern="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в</a:t>
            </a:r>
            <a:r>
              <a:rPr lang="ru-RU" sz="2700" kern="0" spc="-45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spc="-1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образовательном</a:t>
            </a:r>
            <a:r>
              <a:rPr lang="ru-RU" sz="2700" kern="0" spc="-25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700" kern="0" spc="-1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процессе</a:t>
            </a:r>
            <a:endParaRPr lang="ru-RU" sz="2700" kern="0" dirty="0">
              <a:solidFill>
                <a:schemeClr val="accent5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69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455" y="0"/>
            <a:ext cx="10515600" cy="1161535"/>
          </a:xfrm>
        </p:spPr>
        <p:txBody>
          <a:bodyPr>
            <a:normAutofit/>
          </a:bodyPr>
          <a:lstStyle/>
          <a:p>
            <a:pPr marL="266700" marR="259715" lvl="0" algn="ctr">
              <a:lnSpc>
                <a:spcPct val="114999"/>
              </a:lnSpc>
              <a:spcBef>
                <a:spcPts val="100"/>
              </a:spcBef>
            </a:pPr>
            <a:r>
              <a:rPr lang="ru-RU" sz="3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предназначена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8716"/>
            <a:ext cx="10515600" cy="3871781"/>
          </a:xfrm>
        </p:spPr>
        <p:txBody>
          <a:bodyPr>
            <a:normAutofit/>
          </a:bodyPr>
          <a:lstStyle/>
          <a:p>
            <a:pPr marL="469265" marR="5080" lvl="0" indent="-4572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3000" kern="0" spc="-13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руководителям</a:t>
            </a:r>
            <a:r>
              <a:rPr lang="ru-RU" sz="3000" kern="0" spc="-9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3000" kern="0" spc="-15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образовательных</a:t>
            </a:r>
            <a:r>
              <a:rPr lang="ru-RU" sz="3000" kern="0" spc="-12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3000" kern="0" spc="-114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организаций </a:t>
            </a:r>
            <a:r>
              <a:rPr lang="ru-RU" sz="3000" kern="0" spc="-16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СПО</a:t>
            </a:r>
            <a:r>
              <a:rPr lang="ru-RU" sz="3000" kern="0" spc="-17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3000" kern="0" spc="-9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И</a:t>
            </a:r>
            <a:r>
              <a:rPr lang="ru-RU" sz="3000" kern="0" spc="-17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3000" kern="0" spc="-2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ДПО</a:t>
            </a:r>
            <a:r>
              <a:rPr lang="ru-RU" sz="3000" kern="0" spc="-20" dirty="0" smtClean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;</a:t>
            </a:r>
          </a:p>
          <a:p>
            <a:pPr marL="469265" marR="5080" lvl="0" indent="-4572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3000" kern="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870584" marR="406400" lvl="0" indent="-457200" algn="ctr">
              <a:lnSpc>
                <a:spcPct val="100000"/>
              </a:lnSpc>
              <a:spcBef>
                <a:spcPts val="725"/>
              </a:spcBef>
              <a:buFont typeface="Wingdings" panose="05000000000000000000" pitchFamily="2" charset="2"/>
              <a:buChar char="Ø"/>
            </a:pPr>
            <a:r>
              <a:rPr lang="ru-RU" sz="3000" kern="0" spc="-13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педагогам</a:t>
            </a:r>
            <a:r>
              <a:rPr lang="ru-RU" sz="3000" kern="0" spc="-10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3000" kern="0" spc="-14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образовательных</a:t>
            </a:r>
            <a:r>
              <a:rPr lang="ru-RU" sz="3000" kern="0" spc="-14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3000" kern="0" spc="-12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организаций </a:t>
            </a:r>
            <a:r>
              <a:rPr lang="ru-RU" sz="3000" kern="0" spc="-18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высшего,</a:t>
            </a:r>
            <a:r>
              <a:rPr lang="ru-RU" sz="3000" kern="0" spc="-17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3000" kern="0" spc="-14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среднего</a:t>
            </a:r>
            <a:r>
              <a:rPr lang="ru-RU" sz="3000" kern="0" spc="-16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3000" kern="0" spc="-19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и</a:t>
            </a:r>
            <a:r>
              <a:rPr lang="ru-RU" sz="3000" kern="0" spc="-16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3000" kern="0" spc="-6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дополнительного </a:t>
            </a:r>
            <a:r>
              <a:rPr lang="ru-RU" sz="3000" kern="0" spc="-17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профессионального</a:t>
            </a:r>
            <a:r>
              <a:rPr lang="ru-RU" sz="3000" kern="0" spc="-10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3000" kern="0" spc="-4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образования</a:t>
            </a:r>
            <a:r>
              <a:rPr lang="ru-RU" sz="3000" kern="0" spc="-40" dirty="0" smtClean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;</a:t>
            </a:r>
          </a:p>
          <a:p>
            <a:pPr marL="870584" marR="406400" lvl="0" indent="-457200" algn="ctr">
              <a:lnSpc>
                <a:spcPct val="100000"/>
              </a:lnSpc>
              <a:spcBef>
                <a:spcPts val="725"/>
              </a:spcBef>
              <a:buFont typeface="Wingdings" panose="05000000000000000000" pitchFamily="2" charset="2"/>
              <a:buChar char="Ø"/>
            </a:pPr>
            <a:endParaRPr lang="ru-RU" sz="3000" kern="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lvl="0" algn="ctr">
              <a:lnSpc>
                <a:spcPct val="100000"/>
              </a:lnSpc>
              <a:spcBef>
                <a:spcPts val="720"/>
              </a:spcBef>
              <a:buFont typeface="Wingdings" panose="05000000000000000000" pitchFamily="2" charset="2"/>
              <a:buChar char="Ø"/>
            </a:pPr>
            <a:r>
              <a:rPr lang="ru-RU" sz="3000" kern="0" spc="-16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методистам</a:t>
            </a:r>
            <a:r>
              <a:rPr lang="ru-RU" sz="3000" kern="0" spc="-18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3000" kern="0" spc="-19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и</a:t>
            </a:r>
            <a:r>
              <a:rPr lang="ru-RU" sz="3000" kern="0" spc="-14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3000" kern="0" spc="-2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др</a:t>
            </a:r>
            <a:r>
              <a:rPr lang="ru-RU" sz="3000" kern="0" spc="-25" dirty="0" smtClean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.</a:t>
            </a:r>
            <a:endParaRPr lang="ru-RU" sz="3000" kern="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383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455" y="0"/>
            <a:ext cx="10515600" cy="1161535"/>
          </a:xfrm>
        </p:spPr>
        <p:txBody>
          <a:bodyPr>
            <a:normAutofit/>
          </a:bodyPr>
          <a:lstStyle/>
          <a:p>
            <a:pPr marL="266700" marR="259715" lvl="0" algn="ctr">
              <a:lnSpc>
                <a:spcPct val="114999"/>
              </a:lnSpc>
              <a:spcBef>
                <a:spcPts val="100"/>
              </a:spcBef>
            </a:pPr>
            <a:r>
              <a:rPr lang="ru-RU" sz="32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отраслевые дисциплины: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8716"/>
            <a:ext cx="10515600" cy="4885035"/>
          </a:xfrm>
        </p:spPr>
        <p:txBody>
          <a:bodyPr>
            <a:normAutofit/>
          </a:bodyPr>
          <a:lstStyle/>
          <a:p>
            <a:pPr marL="1004570" marR="539750" lvl="0" indent="-457200" algn="ctr">
              <a:lnSpc>
                <a:spcPts val="2590"/>
              </a:lnSpc>
              <a:spcBef>
                <a:spcPts val="730"/>
              </a:spcBef>
              <a:buFont typeface="Wingdings" panose="05000000000000000000" pitchFamily="2" charset="2"/>
              <a:buChar char="Ø"/>
            </a:pPr>
            <a:r>
              <a:rPr lang="ru-RU" sz="2700" kern="0" spc="-14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«Проектирование</a:t>
            </a:r>
            <a:r>
              <a:rPr lang="ru-RU" sz="2700" kern="0" spc="-16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kern="0" spc="-17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700" kern="0" spc="-114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kern="0" spc="-14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программ</a:t>
            </a:r>
            <a:r>
              <a:rPr lang="ru-RU" sz="2700" kern="0" spc="-114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kern="0" spc="-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700" kern="0" spc="-4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lang="ru-RU" sz="2700" kern="0" spc="-4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004570" marR="539750" lvl="0" indent="-457200" algn="ctr">
              <a:lnSpc>
                <a:spcPts val="2590"/>
              </a:lnSpc>
              <a:spcBef>
                <a:spcPts val="730"/>
              </a:spcBef>
              <a:buFont typeface="Wingdings" panose="05000000000000000000" pitchFamily="2" charset="2"/>
              <a:buChar char="Ø"/>
            </a:pPr>
            <a:endParaRPr lang="ru-RU" sz="2700" kern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  <a:spcBef>
                <a:spcPts val="25"/>
              </a:spcBef>
              <a:buFont typeface="Wingdings" panose="05000000000000000000" pitchFamily="2" charset="2"/>
              <a:buChar char="Ø"/>
            </a:pPr>
            <a:r>
              <a:rPr lang="ru-RU" sz="2700" kern="0" spc="-1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«Проектирование</a:t>
            </a:r>
            <a:r>
              <a:rPr lang="ru-RU" sz="2700" kern="0" spc="-1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kern="0" spc="-114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lang="ru-RU" sz="2700" kern="0" spc="-10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kern="0" spc="-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sz="2700" kern="0" spc="-3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lvl="0" algn="ctr">
              <a:lnSpc>
                <a:spcPct val="100000"/>
              </a:lnSpc>
              <a:spcBef>
                <a:spcPts val="25"/>
              </a:spcBef>
              <a:buFont typeface="Wingdings" panose="05000000000000000000" pitchFamily="2" charset="2"/>
              <a:buChar char="Ø"/>
            </a:pPr>
            <a:endParaRPr lang="ru-RU" sz="2700" kern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5080" lvl="0" indent="-457200" algn="ctr">
              <a:lnSpc>
                <a:spcPct val="80000"/>
              </a:lnSpc>
              <a:spcBef>
                <a:spcPts val="650"/>
              </a:spcBef>
              <a:buFont typeface="Wingdings" panose="05000000000000000000" pitchFamily="2" charset="2"/>
              <a:buChar char="Ø"/>
            </a:pPr>
            <a:r>
              <a:rPr lang="ru-RU" sz="2700" kern="0" spc="-14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«Инновационные</a:t>
            </a:r>
            <a:r>
              <a:rPr lang="ru-RU" sz="2700" kern="0" spc="-15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kern="0" spc="-14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sz="2700" kern="0" spc="-1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kern="0" spc="-10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700" kern="0" spc="-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kern="0" spc="-14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профессиональном </a:t>
            </a:r>
            <a:r>
              <a:rPr lang="ru-RU" sz="2700" kern="0" spc="-4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lang="ru-RU" sz="2700" kern="0" spc="-4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69900" marR="5080" lvl="0" indent="-457200" algn="ctr">
              <a:lnSpc>
                <a:spcPct val="80000"/>
              </a:lnSpc>
              <a:spcBef>
                <a:spcPts val="650"/>
              </a:spcBef>
              <a:buFont typeface="Wingdings" panose="05000000000000000000" pitchFamily="2" charset="2"/>
              <a:buChar char="Ø"/>
            </a:pPr>
            <a:endParaRPr lang="ru-RU" sz="2700" kern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678815" lvl="0" indent="-457200" algn="ctr">
              <a:lnSpc>
                <a:spcPct val="80000"/>
              </a:lnSpc>
              <a:spcBef>
                <a:spcPts val="650"/>
              </a:spcBef>
              <a:buFont typeface="Wingdings" panose="05000000000000000000" pitchFamily="2" charset="2"/>
              <a:buChar char="Ø"/>
            </a:pPr>
            <a:r>
              <a:rPr lang="ru-RU" sz="2700" kern="0" spc="-14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«Педагогические</a:t>
            </a:r>
            <a:r>
              <a:rPr lang="ru-RU" sz="2700" kern="0" spc="-1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kern="0" spc="-16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</a:t>
            </a:r>
            <a:r>
              <a:rPr lang="ru-RU" sz="2700" kern="0" spc="-8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kern="0" spc="-10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  <a:r>
              <a:rPr lang="ru-RU" sz="2700" kern="0" spc="-3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2700" kern="0" spc="-3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143000" marR="678815" lvl="0" indent="-457200" algn="ctr">
              <a:lnSpc>
                <a:spcPct val="80000"/>
              </a:lnSpc>
              <a:spcBef>
                <a:spcPts val="650"/>
              </a:spcBef>
              <a:buFont typeface="Wingdings" panose="05000000000000000000" pitchFamily="2" charset="2"/>
              <a:buChar char="Ø"/>
            </a:pPr>
            <a:endParaRPr lang="ru-RU" sz="2700" kern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700" kern="0" spc="-13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kern="0" spc="-135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Коучинг</a:t>
            </a:r>
            <a:r>
              <a:rPr lang="ru-RU" sz="2700" kern="0" spc="-13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kern="0" spc="-10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700" kern="0" spc="-1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kern="0" spc="-16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профессиональном</a:t>
            </a:r>
            <a:r>
              <a:rPr lang="ru-RU" sz="2700" kern="0" spc="-1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kern="0" spc="-4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lang="ru-RU" sz="2700" kern="0" spc="-4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700" kern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14780" marR="951230" lvl="0" indent="-457200" algn="ctr">
              <a:lnSpc>
                <a:spcPts val="2590"/>
              </a:lnSpc>
              <a:spcBef>
                <a:spcPts val="625"/>
              </a:spcBef>
              <a:buFont typeface="Wingdings" panose="05000000000000000000" pitchFamily="2" charset="2"/>
              <a:buChar char="Ø"/>
            </a:pPr>
            <a:r>
              <a:rPr lang="ru-RU" sz="2700" kern="0" spc="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«PR-</a:t>
            </a:r>
            <a:r>
              <a:rPr lang="ru-RU" sz="2700" kern="0" spc="-14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sz="2700" kern="0" spc="-16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kern="0" spc="-10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700" kern="0" spc="-1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kern="0" spc="-1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профессиональном </a:t>
            </a:r>
            <a:r>
              <a:rPr lang="ru-RU" sz="2700" kern="0" spc="-1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образовании»</a:t>
            </a:r>
            <a:r>
              <a:rPr lang="ru-RU" sz="2700" kern="0" spc="-16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kern="0" spc="-17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700" kern="0" spc="-1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kern="0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  <a:endParaRPr lang="ru-RU" sz="2700" kern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marR="5080" lvl="0" indent="-4572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3000" kern="0" dirty="0" smtClean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469265" marR="5080" lvl="0" indent="-4572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3000" kern="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469265" marR="5080" lvl="0" indent="-4572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3000" kern="0" dirty="0" smtClean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469265" marR="5080" lvl="0" indent="-4572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3000" kern="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469265" marR="5080" lvl="0" indent="-4572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3000" kern="0" dirty="0" smtClean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469265" marR="5080" lvl="0" indent="-4572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3000" kern="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12065" marR="5080" lv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ru-RU" sz="3000" kern="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917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455" y="0"/>
            <a:ext cx="10515600" cy="1161535"/>
          </a:xfrm>
        </p:spPr>
        <p:txBody>
          <a:bodyPr>
            <a:normAutofit/>
          </a:bodyPr>
          <a:lstStyle/>
          <a:p>
            <a:pPr marL="266700" marR="259715" lvl="0" algn="ctr">
              <a:lnSpc>
                <a:spcPct val="114999"/>
              </a:lnSpc>
              <a:spcBef>
                <a:spcPts val="100"/>
              </a:spcBef>
            </a:pPr>
            <a:r>
              <a:rPr lang="ru-RU" sz="32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обучения в </a:t>
            </a:r>
            <a:r>
              <a:rPr lang="ru-RU" sz="32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8716"/>
            <a:ext cx="10515600" cy="4703803"/>
          </a:xfrm>
        </p:spPr>
        <p:txBody>
          <a:bodyPr>
            <a:normAutofit lnSpcReduction="10000"/>
          </a:bodyPr>
          <a:lstStyle/>
          <a:p>
            <a:pPr marL="486409" marR="21590" lvl="0" indent="-457200" algn="ctr">
              <a:spcBef>
                <a:spcPts val="390"/>
              </a:spcBef>
              <a:buFont typeface="Wingdings" panose="05000000000000000000" pitchFamily="2" charset="2"/>
              <a:buChar char="Ø"/>
            </a:pPr>
            <a:r>
              <a:rPr lang="ru-RU" kern="0" spc="-12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</a:t>
            </a:r>
            <a:r>
              <a:rPr lang="ru-RU" kern="0" spc="-114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16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kern="0" spc="-8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114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kern="0" spc="-8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разрабатывать</a:t>
            </a:r>
            <a:r>
              <a:rPr lang="ru-RU" kern="0" spc="-8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1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 </a:t>
            </a:r>
            <a:r>
              <a:rPr lang="ru-RU" kern="0" spc="-1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</a:t>
            </a:r>
            <a:r>
              <a:rPr lang="ru-RU" kern="0" spc="-10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14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lang="ru-RU" kern="0" spc="-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1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ru-RU" kern="0" spc="-114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kern="0" spc="-1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lang="ru-RU" kern="0" spc="-1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17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kern="0" spc="-14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1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</a:t>
            </a:r>
            <a:r>
              <a:rPr lang="ru-RU" kern="0" spc="-114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lang="ru-RU" kern="0" spc="-1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 </a:t>
            </a:r>
            <a:r>
              <a:rPr lang="ru-RU" kern="0" spc="-10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работодателей</a:t>
            </a:r>
            <a:r>
              <a:rPr lang="ru-RU" kern="0" spc="-1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16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kern="0" spc="-1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5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  <a:endParaRPr lang="ru-RU" kern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40"/>
              </a:spcBef>
              <a:buFont typeface="Wingdings" panose="05000000000000000000" pitchFamily="2" charset="2"/>
              <a:buChar char="Ø"/>
            </a:pPr>
            <a:endParaRPr lang="ru-RU" sz="2000" kern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2735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kern="0" spc="-1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</a:t>
            </a:r>
            <a:r>
              <a:rPr lang="ru-RU" kern="0" spc="-13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114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</a:t>
            </a:r>
            <a:r>
              <a:rPr lang="ru-RU" kern="0" spc="-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1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</a:t>
            </a:r>
            <a:r>
              <a:rPr lang="ru-RU" kern="0" spc="-8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1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lang="ru-RU" kern="0" spc="-114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8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kern="0" spc="-11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lang="ru-RU" kern="0" spc="-1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13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kern="0" spc="-11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13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нормативным</a:t>
            </a:r>
            <a:r>
              <a:rPr lang="ru-RU" kern="0" spc="-9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5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требованиям;</a:t>
            </a:r>
            <a:endParaRPr lang="ru-RU" kern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8795" marR="168910" lvl="0" indent="-342900" algn="ctr">
              <a:lnSpc>
                <a:spcPct val="131700"/>
              </a:lnSpc>
              <a:spcBef>
                <a:spcPts val="1160"/>
              </a:spcBef>
              <a:buFont typeface="Wingdings" panose="05000000000000000000" pitchFamily="2" charset="2"/>
              <a:buChar char="Ø"/>
              <a:tabLst>
                <a:tab pos="2232660" algn="l"/>
              </a:tabLst>
            </a:pPr>
            <a:r>
              <a:rPr lang="ru-RU" kern="0" spc="-1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</a:t>
            </a:r>
            <a:r>
              <a:rPr lang="ru-RU" kern="0" spc="-1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11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управлять</a:t>
            </a:r>
            <a:r>
              <a:rPr lang="ru-RU" kern="0" spc="-6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1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образовательными</a:t>
            </a:r>
            <a:r>
              <a:rPr lang="ru-RU" kern="0" spc="-7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3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системами; </a:t>
            </a:r>
            <a:r>
              <a:rPr lang="ru-RU" kern="0" spc="-2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проектировать</a:t>
            </a:r>
            <a:r>
              <a:rPr lang="ru-RU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kern="0" spc="-16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kern="0" spc="-1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11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внедрять</a:t>
            </a:r>
            <a:r>
              <a:rPr lang="ru-RU" kern="0" spc="-1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9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kern="0" spc="-1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114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</a:t>
            </a:r>
            <a:r>
              <a:rPr lang="ru-RU" kern="0" spc="-13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10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</a:p>
          <a:p>
            <a:pPr marL="518795" marR="168910" lvl="0" indent="-342900" algn="ctr">
              <a:lnSpc>
                <a:spcPct val="131700"/>
              </a:lnSpc>
              <a:spcBef>
                <a:spcPts val="1160"/>
              </a:spcBef>
              <a:buFont typeface="Wingdings" panose="05000000000000000000" pitchFamily="2" charset="2"/>
              <a:buChar char="Ø"/>
              <a:tabLst>
                <a:tab pos="2232660" algn="l"/>
              </a:tabLst>
            </a:pPr>
            <a:endParaRPr lang="ru-RU" kern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7265" marR="624840" lvl="0" indent="-342900" algn="ctr">
              <a:lnSpc>
                <a:spcPts val="2590"/>
              </a:lnSpc>
              <a:spcBef>
                <a:spcPts val="45"/>
              </a:spcBef>
              <a:buFont typeface="Wingdings" panose="05000000000000000000" pitchFamily="2" charset="2"/>
              <a:buChar char="Ø"/>
            </a:pPr>
            <a:r>
              <a:rPr lang="ru-RU" kern="0" spc="-1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профессионально-педагогические</a:t>
            </a:r>
            <a:r>
              <a:rPr lang="ru-RU" kern="0" spc="-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1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kern="0" spc="-3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kern="0" spc="-1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</a:t>
            </a:r>
            <a:r>
              <a:rPr lang="ru-RU" kern="0" spc="-114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инновации</a:t>
            </a:r>
            <a:r>
              <a:rPr lang="ru-RU" kern="0" spc="-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16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kern="0" spc="-10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  <a:endParaRPr lang="ru-RU" kern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marR="5080" lvl="0" indent="-4572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3000" kern="0" dirty="0" smtClean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469265" marR="5080" lvl="0" indent="-4572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3000" kern="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469265" marR="5080" lvl="0" indent="-4572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3000" kern="0" dirty="0" smtClean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469265" marR="5080" lvl="0" indent="-4572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3000" kern="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469265" marR="5080" lvl="0" indent="-4572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3000" kern="0" dirty="0" smtClean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469265" marR="5080" lvl="0" indent="-4572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3000" kern="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12065" marR="5080" lv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ru-RU" sz="3000" kern="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034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455" y="0"/>
            <a:ext cx="10515600" cy="1161535"/>
          </a:xfrm>
        </p:spPr>
        <p:txBody>
          <a:bodyPr>
            <a:normAutofit fontScale="90000"/>
          </a:bodyPr>
          <a:lstStyle/>
          <a:p>
            <a:pPr marL="266700" marR="259715" lvl="0" algn="ctr">
              <a:lnSpc>
                <a:spcPct val="114999"/>
              </a:lnSpc>
              <a:spcBef>
                <a:spcPts val="100"/>
              </a:spcBef>
            </a:pPr>
            <a:r>
              <a:rPr lang="ru-RU" sz="32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магистерской программы выпускник может претендовать на должности: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8716"/>
            <a:ext cx="10515600" cy="4506095"/>
          </a:xfrm>
        </p:spPr>
        <p:txBody>
          <a:bodyPr>
            <a:normAutofit/>
          </a:bodyPr>
          <a:lstStyle/>
          <a:p>
            <a:pPr marL="486409" marR="21590" lvl="0" indent="-457200" algn="ctr">
              <a:spcBef>
                <a:spcPts val="390"/>
              </a:spcBef>
              <a:buFont typeface="Wingdings" panose="05000000000000000000" pitchFamily="2" charset="2"/>
              <a:buChar char="Ø"/>
            </a:pPr>
            <a:r>
              <a:rPr lang="ru-RU" kern="0" spc="-12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</a:t>
            </a:r>
            <a:r>
              <a:rPr lang="ru-RU" kern="0" spc="-1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системы СПО </a:t>
            </a:r>
            <a:r>
              <a:rPr lang="ru-RU" kern="0" spc="-12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ДПО</a:t>
            </a:r>
          </a:p>
          <a:p>
            <a:pPr marL="486409" marR="21590" lvl="0" indent="-457200" algn="ctr">
              <a:spcBef>
                <a:spcPts val="390"/>
              </a:spcBef>
              <a:buFont typeface="Wingdings" panose="05000000000000000000" pitchFamily="2" charset="2"/>
              <a:buChar char="Ø"/>
            </a:pPr>
            <a:endParaRPr lang="ru-RU" kern="0" spc="-125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6409" marR="21590" lvl="0" indent="-457200" algn="ctr">
              <a:spcBef>
                <a:spcPts val="390"/>
              </a:spcBef>
              <a:buFont typeface="Wingdings" panose="05000000000000000000" pitchFamily="2" charset="2"/>
              <a:buChar char="Ø"/>
            </a:pPr>
            <a:r>
              <a:rPr lang="ru-RU" kern="0" spc="-12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Заместителя директора</a:t>
            </a:r>
          </a:p>
          <a:p>
            <a:pPr marL="486409" marR="21590" lvl="0" indent="-457200" algn="ctr">
              <a:spcBef>
                <a:spcPts val="390"/>
              </a:spcBef>
              <a:buFont typeface="Wingdings" panose="05000000000000000000" pitchFamily="2" charset="2"/>
              <a:buChar char="Ø"/>
            </a:pPr>
            <a:endParaRPr lang="ru-RU" kern="0" spc="-125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6409" marR="21590" lvl="0" indent="-457200" algn="ctr">
              <a:spcBef>
                <a:spcPts val="390"/>
              </a:spcBef>
              <a:buFont typeface="Wingdings" panose="05000000000000000000" pitchFamily="2" charset="2"/>
              <a:buChar char="Ø"/>
            </a:pPr>
            <a:r>
              <a:rPr lang="ru-RU" kern="0" spc="-1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kern="0" spc="-12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реподавателя </a:t>
            </a:r>
            <a:r>
              <a:rPr lang="ru-RU" kern="0" spc="-1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программам </a:t>
            </a:r>
            <a:r>
              <a:rPr lang="ru-RU" kern="0" spc="-12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обучения </a:t>
            </a:r>
            <a:r>
              <a:rPr lang="ru-RU" kern="0" spc="-1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 </a:t>
            </a:r>
            <a:r>
              <a:rPr lang="ru-RU" kern="0" spc="-12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ДПО</a:t>
            </a:r>
          </a:p>
          <a:p>
            <a:pPr marL="486409" marR="21590" lvl="0" indent="-457200" algn="ctr">
              <a:spcBef>
                <a:spcPts val="390"/>
              </a:spcBef>
              <a:buFont typeface="Wingdings" panose="05000000000000000000" pitchFamily="2" charset="2"/>
              <a:buChar char="Ø"/>
            </a:pPr>
            <a:endParaRPr lang="ru-RU" kern="0" spc="-125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6409" marR="21590" lvl="0" indent="-457200" algn="ctr">
              <a:spcBef>
                <a:spcPts val="390"/>
              </a:spcBef>
              <a:buFont typeface="Wingdings" panose="05000000000000000000" pitchFamily="2" charset="2"/>
              <a:buChar char="Ø"/>
            </a:pPr>
            <a:r>
              <a:rPr lang="ru-RU" kern="0" spc="-12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Методиста</a:t>
            </a:r>
          </a:p>
          <a:p>
            <a:pPr marL="486409" marR="21590" lvl="0" indent="-457200" algn="ctr">
              <a:spcBef>
                <a:spcPts val="390"/>
              </a:spcBef>
              <a:buFont typeface="Wingdings" panose="05000000000000000000" pitchFamily="2" charset="2"/>
              <a:buChar char="Ø"/>
            </a:pPr>
            <a:endParaRPr lang="ru-RU" kern="0" spc="-125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6409" marR="21590" lvl="0" indent="-457200" algn="ctr">
              <a:spcBef>
                <a:spcPts val="390"/>
              </a:spcBef>
              <a:buFont typeface="Wingdings" panose="05000000000000000000" pitchFamily="2" charset="2"/>
              <a:buChar char="Ø"/>
            </a:pPr>
            <a:r>
              <a:rPr lang="ru-RU" kern="0" spc="-12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Заведующего отделением</a:t>
            </a:r>
          </a:p>
          <a:p>
            <a:pPr marL="486409" marR="21590" lvl="0" indent="-457200" algn="ctr">
              <a:spcBef>
                <a:spcPts val="390"/>
              </a:spcBef>
              <a:buFont typeface="Wingdings" panose="05000000000000000000" pitchFamily="2" charset="2"/>
              <a:buChar char="Ø"/>
            </a:pPr>
            <a:endParaRPr lang="ru-RU" kern="0" spc="-125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marR="5080" lvl="0" indent="-4572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3000" kern="0" dirty="0" smtClean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469265" marR="5080" lvl="0" indent="-4572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3000" kern="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469265" marR="5080" lvl="0" indent="-4572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3000" kern="0" dirty="0" smtClean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469265" marR="5080" lvl="0" indent="-4572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3000" kern="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469265" marR="5080" lvl="0" indent="-4572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3000" kern="0" dirty="0" smtClean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469265" marR="5080" lvl="0" indent="-4572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3000" kern="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12065" marR="5080" lv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ru-RU" sz="3000" kern="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016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455" y="0"/>
            <a:ext cx="10515600" cy="1161535"/>
          </a:xfrm>
        </p:spPr>
        <p:txBody>
          <a:bodyPr>
            <a:normAutofit/>
          </a:bodyPr>
          <a:lstStyle/>
          <a:p>
            <a:pPr marL="266700" marR="259715" lvl="0" algn="ctr">
              <a:lnSpc>
                <a:spcPct val="114999"/>
              </a:lnSpc>
              <a:spcBef>
                <a:spcPts val="100"/>
              </a:spcBef>
            </a:pPr>
            <a:r>
              <a:rPr lang="ru-RU" sz="3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научности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8716"/>
            <a:ext cx="10515600" cy="4506095"/>
          </a:xfrm>
        </p:spPr>
        <p:txBody>
          <a:bodyPr>
            <a:normAutofit/>
          </a:bodyPr>
          <a:lstStyle/>
          <a:p>
            <a:pPr marL="486409" marR="21590" lvl="0" indent="-457200" algn="ctr">
              <a:spcBef>
                <a:spcPts val="390"/>
              </a:spcBef>
              <a:buFont typeface="Wingdings" panose="05000000000000000000" pitchFamily="2" charset="2"/>
              <a:buChar char="Ø"/>
            </a:pPr>
            <a:endParaRPr lang="ru-RU" kern="0" spc="-125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marR="5080" lvl="0" indent="-4572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3000" kern="0" dirty="0" smtClean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469265" marR="5080" lvl="0" indent="-4572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3000" kern="0" dirty="0" smtClean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469265" marR="5080" lvl="0" indent="-4572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3000" kern="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12065" marR="5080" lv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ru-RU" sz="3000" kern="0" dirty="0" smtClean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469265" marR="5080" lvl="0" indent="-4572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3000" kern="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12065" marR="5080" lv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ru-RU" sz="3000" kern="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84373" y="1672284"/>
            <a:ext cx="7176751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8134" marR="16510" lvl="0" indent="-285750" algn="ctr">
              <a:lnSpc>
                <a:spcPts val="1730"/>
              </a:lnSpc>
              <a:spcBef>
                <a:spcPts val="310"/>
              </a:spcBef>
              <a:buFont typeface="Wingdings" panose="05000000000000000000" pitchFamily="2" charset="2"/>
              <a:buChar char="Ø"/>
            </a:pPr>
            <a:r>
              <a:rPr lang="ru-RU" sz="2400" kern="0" spc="-8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lang="ru-RU" sz="2400" kern="0" spc="-4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spc="-8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</a:t>
            </a:r>
            <a:r>
              <a:rPr lang="ru-RU" sz="2400" kern="0" spc="-6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spc="-7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400" kern="0" spc="-6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spc="-9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проблемам</a:t>
            </a:r>
            <a:r>
              <a:rPr lang="ru-RU" sz="2400" kern="0" spc="-3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spc="-6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</a:t>
            </a:r>
            <a:r>
              <a:rPr lang="ru-RU" sz="2400" kern="0" spc="-11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kern="0" spc="-9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spc="-8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методологии</a:t>
            </a:r>
            <a:r>
              <a:rPr lang="ru-RU" sz="2400" kern="0" spc="-4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spc="-9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</a:t>
            </a:r>
            <a:r>
              <a:rPr lang="ru-RU" sz="2400" kern="0" spc="-4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spc="-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400" kern="0" spc="-11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kern="0" spc="-7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spc="-8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2400" kern="0" spc="-4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spc="-9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</a:t>
            </a:r>
            <a:r>
              <a:rPr lang="ru-RU" sz="2400" kern="0" spc="-4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spc="-8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lang="ru-RU" sz="2400" kern="0" spc="-4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spc="-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kern="0" spc="-8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</a:t>
            </a:r>
            <a:r>
              <a:rPr lang="ru-RU" sz="2400" kern="0" spc="-6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spc="-8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2400" kern="0" spc="-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spc="-1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магистров</a:t>
            </a:r>
          </a:p>
          <a:p>
            <a:pPr marL="318134" marR="16510" lvl="0" indent="-285750" algn="ctr">
              <a:lnSpc>
                <a:spcPts val="1730"/>
              </a:lnSpc>
              <a:spcBef>
                <a:spcPts val="310"/>
              </a:spcBef>
              <a:buFont typeface="Wingdings" panose="05000000000000000000" pitchFamily="2" charset="2"/>
              <a:buChar char="Ø"/>
            </a:pPr>
            <a:endParaRPr lang="ru-RU" sz="2400" kern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>
              <a:lnSpc>
                <a:spcPts val="1825"/>
              </a:lnSpc>
              <a:spcBef>
                <a:spcPts val="160"/>
              </a:spcBef>
              <a:buFont typeface="Wingdings" panose="05000000000000000000" pitchFamily="2" charset="2"/>
              <a:buChar char="Ø"/>
            </a:pPr>
            <a:r>
              <a:rPr lang="ru-RU" sz="2400" kern="0" spc="-9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lang="ru-RU" sz="2400" kern="0" spc="-3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spc="-6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kern="0" spc="-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spc="-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</a:t>
            </a:r>
            <a:r>
              <a:rPr lang="ru-RU" sz="2400" kern="0" spc="-9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</a:t>
            </a:r>
            <a:r>
              <a:rPr lang="ru-RU" sz="2400" kern="0" spc="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spc="-1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конференциях</a:t>
            </a:r>
          </a:p>
          <a:p>
            <a:pPr marL="285750" lvl="0" indent="-285750" algn="ctr">
              <a:lnSpc>
                <a:spcPts val="1825"/>
              </a:lnSpc>
              <a:spcBef>
                <a:spcPts val="160"/>
              </a:spcBef>
              <a:buFont typeface="Wingdings" panose="05000000000000000000" pitchFamily="2" charset="2"/>
              <a:buChar char="Ø"/>
            </a:pPr>
            <a:endParaRPr lang="ru-RU" sz="2400" kern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>
              <a:lnSpc>
                <a:spcPts val="1825"/>
              </a:lnSpc>
              <a:buFont typeface="Wingdings" panose="05000000000000000000" pitchFamily="2" charset="2"/>
              <a:buChar char="Ø"/>
            </a:pPr>
            <a:r>
              <a:rPr lang="ru-RU" sz="2400" kern="0" spc="-8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(Москва,</a:t>
            </a:r>
            <a:r>
              <a:rPr lang="ru-RU" sz="2400" kern="0" spc="-4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spc="-8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Екатеринбург,</a:t>
            </a:r>
            <a:r>
              <a:rPr lang="ru-RU" sz="2400" kern="0" spc="-4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spc="-9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Ялта,</a:t>
            </a:r>
            <a:r>
              <a:rPr lang="ru-RU" sz="2400" kern="0" spc="-6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spc="-9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Кострома</a:t>
            </a:r>
            <a:r>
              <a:rPr lang="ru-RU" sz="2400" kern="0" spc="-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spc="-11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kern="0" spc="-6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spc="-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2400" kern="0" spc="-2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285750" lvl="0" indent="-285750" algn="ctr">
              <a:lnSpc>
                <a:spcPts val="1825"/>
              </a:lnSpc>
              <a:buFont typeface="Wingdings" panose="05000000000000000000" pitchFamily="2" charset="2"/>
              <a:buChar char="Ø"/>
            </a:pPr>
            <a:endParaRPr lang="ru-RU" sz="2400" kern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5080" lvl="0" indent="-285750" algn="ctr">
              <a:lnSpc>
                <a:spcPts val="1730"/>
              </a:lnSpc>
              <a:spcBef>
                <a:spcPts val="409"/>
              </a:spcBef>
              <a:buFont typeface="Wingdings" panose="05000000000000000000" pitchFamily="2" charset="2"/>
              <a:buChar char="Ø"/>
            </a:pPr>
            <a:r>
              <a:rPr lang="ru-RU" sz="2400" kern="0" spc="-8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ru-RU" sz="2400" kern="0" spc="-6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spc="-11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kern="0" spc="-4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spc="-8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lang="ru-RU" sz="2400" kern="0" spc="-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spc="-5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</a:t>
            </a:r>
            <a:r>
              <a:rPr lang="ru-RU" sz="2400" kern="0" spc="-8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</a:t>
            </a:r>
            <a:r>
              <a:rPr lang="ru-RU" sz="2400" kern="0" spc="-10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семинаров,</a:t>
            </a:r>
            <a:r>
              <a:rPr lang="ru-RU" sz="2400" kern="0" spc="-5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spc="-11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конференций,</a:t>
            </a:r>
            <a:r>
              <a:rPr lang="ru-RU" sz="2400" kern="0" spc="-3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spc="-1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практикумов</a:t>
            </a:r>
            <a:endParaRPr lang="ru-RU" sz="2400" kern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2" y="1161535"/>
            <a:ext cx="9169179" cy="56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9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285</Words>
  <Application>Microsoft Office PowerPoint</Application>
  <PresentationFormat>Широкоэкранный</PresentationFormat>
  <Paragraphs>91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Times New Roman</vt:lpstr>
      <vt:lpstr>Trebuchet MS</vt:lpstr>
      <vt:lpstr>Wingdings</vt:lpstr>
      <vt:lpstr>Тема Office</vt:lpstr>
      <vt:lpstr>Магистерская программа «Педагогические технологии в профессиональном образовании» </vt:lpstr>
      <vt:lpstr>Уткин Анатолий Валерьевич доктор педагогических наук, профессор кафедры профессиональной педагогики и психологии </vt:lpstr>
      <vt:lpstr>Идеолог и первый руководитель программы магистратуры Эрганова Наталья Евгениевна, доктор педагогических наук, профессор</vt:lpstr>
      <vt:lpstr>Социальная миссия магистерской программы</vt:lpstr>
      <vt:lpstr>Программа предназначена</vt:lpstr>
      <vt:lpstr>Основные отраслевые дисциплины:</vt:lpstr>
      <vt:lpstr>Результаты обучения в магистратуре</vt:lpstr>
      <vt:lpstr>По окончании магистерской программы выпускник может претендовать на должности:</vt:lpstr>
      <vt:lpstr>Принцип научности</vt:lpstr>
      <vt:lpstr>Принцип проектного подхода Подразумевает систему взаимоувязанных целей и программ их достижения, представляющих собой комплекс научно-исследовательских, педагогико-проектировочных, организационно-методических, ресурсных и других мероприятий.</vt:lpstr>
      <vt:lpstr>Презентация PowerPoint</vt:lpstr>
      <vt:lpstr>Контакты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artut</dc:creator>
  <cp:lastModifiedBy>Хаматярова Александра Владиславовна</cp:lastModifiedBy>
  <cp:revision>31</cp:revision>
  <cp:lastPrinted>2022-04-18T10:59:33Z</cp:lastPrinted>
  <dcterms:created xsi:type="dcterms:W3CDTF">2022-03-04T07:48:52Z</dcterms:created>
  <dcterms:modified xsi:type="dcterms:W3CDTF">2022-11-14T08:39:07Z</dcterms:modified>
</cp:coreProperties>
</file>